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256" r:id="rId2"/>
    <p:sldId id="258" r:id="rId3"/>
    <p:sldId id="262" r:id="rId4"/>
    <p:sldId id="274" r:id="rId5"/>
    <p:sldId id="263" r:id="rId6"/>
    <p:sldId id="264" r:id="rId7"/>
    <p:sldId id="266" r:id="rId8"/>
    <p:sldId id="267" r:id="rId9"/>
    <p:sldId id="268" r:id="rId10"/>
    <p:sldId id="269" r:id="rId11"/>
    <p:sldId id="270" r:id="rId12"/>
    <p:sldId id="271" r:id="rId13"/>
    <p:sldId id="272" r:id="rId14"/>
    <p:sldId id="273" r:id="rId15"/>
    <p:sldId id="275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921CA99-A148-4D3B-891E-30E9CB62BA9B}" v="187" dt="2023-11-27T22:51:55.122"/>
    <p1510:client id="{0B66959D-DD9E-448E-BD76-1DC38206BA77}" v="5" dt="2023-11-28T00:05:03.54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82746" autoAdjust="0"/>
  </p:normalViewPr>
  <p:slideViewPr>
    <p:cSldViewPr snapToGrid="0">
      <p:cViewPr>
        <p:scale>
          <a:sx n="61" d="100"/>
          <a:sy n="61" d="100"/>
        </p:scale>
        <p:origin x="884" y="340"/>
      </p:cViewPr>
      <p:guideLst/>
    </p:cSldViewPr>
  </p:slideViewPr>
  <p:outlineViewPr>
    <p:cViewPr>
      <p:scale>
        <a:sx n="33" d="100"/>
        <a:sy n="33" d="100"/>
      </p:scale>
      <p:origin x="0" y="-6584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56" d="100"/>
          <a:sy n="56" d="100"/>
        </p:scale>
        <p:origin x="2588" y="5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agana Uday Kumar" userId="d9be980f28472720" providerId="LiveId" clId="{0B66959D-DD9E-448E-BD76-1DC38206BA77}"/>
    <pc:docChg chg="custSel modSld modNotesMaster">
      <pc:chgData name="Gagana Uday Kumar" userId="d9be980f28472720" providerId="LiveId" clId="{0B66959D-DD9E-448E-BD76-1DC38206BA77}" dt="2023-11-28T00:06:42.697" v="34" actId="368"/>
      <pc:docMkLst>
        <pc:docMk/>
      </pc:docMkLst>
      <pc:sldChg chg="delSp modTransition modAnim modNotes">
        <pc:chgData name="Gagana Uday Kumar" userId="d9be980f28472720" providerId="LiveId" clId="{0B66959D-DD9E-448E-BD76-1DC38206BA77}" dt="2023-11-28T00:06:42.522" v="6" actId="368"/>
        <pc:sldMkLst>
          <pc:docMk/>
          <pc:sldMk cId="2339740927" sldId="256"/>
        </pc:sldMkLst>
        <pc:picChg chg="del">
          <ac:chgData name="Gagana Uday Kumar" userId="d9be980f28472720" providerId="LiveId" clId="{0B66959D-DD9E-448E-BD76-1DC38206BA77}" dt="2023-11-27T23:56:12.146" v="0"/>
          <ac:picMkLst>
            <pc:docMk/>
            <pc:sldMk cId="2339740927" sldId="256"/>
            <ac:picMk id="14" creationId="{6FE6197E-81FA-6C0D-CBCF-571AD853A6EF}"/>
          </ac:picMkLst>
        </pc:picChg>
      </pc:sldChg>
      <pc:sldChg chg="delSp modTransition modAnim modNotes">
        <pc:chgData name="Gagana Uday Kumar" userId="d9be980f28472720" providerId="LiveId" clId="{0B66959D-DD9E-448E-BD76-1DC38206BA77}" dt="2023-11-28T00:06:42.536" v="8" actId="368"/>
        <pc:sldMkLst>
          <pc:docMk/>
          <pc:sldMk cId="747016352" sldId="258"/>
        </pc:sldMkLst>
        <pc:picChg chg="del">
          <ac:chgData name="Gagana Uday Kumar" userId="d9be980f28472720" providerId="LiveId" clId="{0B66959D-DD9E-448E-BD76-1DC38206BA77}" dt="2023-11-27T23:56:12.146" v="0"/>
          <ac:picMkLst>
            <pc:docMk/>
            <pc:sldMk cId="747016352" sldId="258"/>
            <ac:picMk id="16" creationId="{D345CA54-49F0-8AAC-EF02-D1F02CEBA038}"/>
          </ac:picMkLst>
        </pc:picChg>
      </pc:sldChg>
      <pc:sldChg chg="delSp modTransition modAnim modNotes">
        <pc:chgData name="Gagana Uday Kumar" userId="d9be980f28472720" providerId="LiveId" clId="{0B66959D-DD9E-448E-BD76-1DC38206BA77}" dt="2023-11-28T00:06:42.547" v="10" actId="368"/>
        <pc:sldMkLst>
          <pc:docMk/>
          <pc:sldMk cId="1035118806" sldId="262"/>
        </pc:sldMkLst>
        <pc:picChg chg="del">
          <ac:chgData name="Gagana Uday Kumar" userId="d9be980f28472720" providerId="LiveId" clId="{0B66959D-DD9E-448E-BD76-1DC38206BA77}" dt="2023-11-27T23:56:12.146" v="0"/>
          <ac:picMkLst>
            <pc:docMk/>
            <pc:sldMk cId="1035118806" sldId="262"/>
            <ac:picMk id="5" creationId="{3408884F-03D0-3110-9A5A-5D1FC0CF9A4A}"/>
          </ac:picMkLst>
        </pc:picChg>
      </pc:sldChg>
      <pc:sldChg chg="delSp modTransition modAnim modNotes">
        <pc:chgData name="Gagana Uday Kumar" userId="d9be980f28472720" providerId="LiveId" clId="{0B66959D-DD9E-448E-BD76-1DC38206BA77}" dt="2023-11-28T00:06:42.572" v="14" actId="368"/>
        <pc:sldMkLst>
          <pc:docMk/>
          <pc:sldMk cId="718514658" sldId="263"/>
        </pc:sldMkLst>
        <pc:picChg chg="del">
          <ac:chgData name="Gagana Uday Kumar" userId="d9be980f28472720" providerId="LiveId" clId="{0B66959D-DD9E-448E-BD76-1DC38206BA77}" dt="2023-11-27T23:56:12.146" v="0"/>
          <ac:picMkLst>
            <pc:docMk/>
            <pc:sldMk cId="718514658" sldId="263"/>
            <ac:picMk id="5" creationId="{A9458032-24D4-E5C1-E341-EA01442DE753}"/>
          </ac:picMkLst>
        </pc:picChg>
      </pc:sldChg>
      <pc:sldChg chg="delSp modTransition modAnim modNotes">
        <pc:chgData name="Gagana Uday Kumar" userId="d9be980f28472720" providerId="LiveId" clId="{0B66959D-DD9E-448E-BD76-1DC38206BA77}" dt="2023-11-28T00:06:42.586" v="16" actId="368"/>
        <pc:sldMkLst>
          <pc:docMk/>
          <pc:sldMk cId="3260007152" sldId="264"/>
        </pc:sldMkLst>
        <pc:picChg chg="del">
          <ac:chgData name="Gagana Uday Kumar" userId="d9be980f28472720" providerId="LiveId" clId="{0B66959D-DD9E-448E-BD76-1DC38206BA77}" dt="2023-11-27T23:56:12.146" v="0"/>
          <ac:picMkLst>
            <pc:docMk/>
            <pc:sldMk cId="3260007152" sldId="264"/>
            <ac:picMk id="7" creationId="{AEFF6471-EF3F-F723-C56B-B5BA0D67B67F}"/>
          </ac:picMkLst>
        </pc:picChg>
      </pc:sldChg>
      <pc:sldChg chg="delSp modTransition modAnim modNotes">
        <pc:chgData name="Gagana Uday Kumar" userId="d9be980f28472720" providerId="LiveId" clId="{0B66959D-DD9E-448E-BD76-1DC38206BA77}" dt="2023-11-28T00:06:42.596" v="18" actId="368"/>
        <pc:sldMkLst>
          <pc:docMk/>
          <pc:sldMk cId="2102013898" sldId="266"/>
        </pc:sldMkLst>
        <pc:picChg chg="del">
          <ac:chgData name="Gagana Uday Kumar" userId="d9be980f28472720" providerId="LiveId" clId="{0B66959D-DD9E-448E-BD76-1DC38206BA77}" dt="2023-11-27T23:56:12.146" v="0"/>
          <ac:picMkLst>
            <pc:docMk/>
            <pc:sldMk cId="2102013898" sldId="266"/>
            <ac:picMk id="7" creationId="{D39DC597-F5BC-BDE2-EC0E-93222BEE1A39}"/>
          </ac:picMkLst>
        </pc:picChg>
      </pc:sldChg>
      <pc:sldChg chg="delSp modTransition modAnim modNotes">
        <pc:chgData name="Gagana Uday Kumar" userId="d9be980f28472720" providerId="LiveId" clId="{0B66959D-DD9E-448E-BD76-1DC38206BA77}" dt="2023-11-28T00:06:42.608" v="20" actId="368"/>
        <pc:sldMkLst>
          <pc:docMk/>
          <pc:sldMk cId="3333269153" sldId="267"/>
        </pc:sldMkLst>
        <pc:picChg chg="del">
          <ac:chgData name="Gagana Uday Kumar" userId="d9be980f28472720" providerId="LiveId" clId="{0B66959D-DD9E-448E-BD76-1DC38206BA77}" dt="2023-11-27T23:56:12.146" v="0"/>
          <ac:picMkLst>
            <pc:docMk/>
            <pc:sldMk cId="3333269153" sldId="267"/>
            <ac:picMk id="5" creationId="{3945D9F3-357E-5D32-4A9B-6134C45EA931}"/>
          </ac:picMkLst>
        </pc:picChg>
      </pc:sldChg>
      <pc:sldChg chg="delSp modTransition modAnim modNotes">
        <pc:chgData name="Gagana Uday Kumar" userId="d9be980f28472720" providerId="LiveId" clId="{0B66959D-DD9E-448E-BD76-1DC38206BA77}" dt="2023-11-28T00:06:42.618" v="22" actId="368"/>
        <pc:sldMkLst>
          <pc:docMk/>
          <pc:sldMk cId="2507927385" sldId="268"/>
        </pc:sldMkLst>
        <pc:picChg chg="del">
          <ac:chgData name="Gagana Uday Kumar" userId="d9be980f28472720" providerId="LiveId" clId="{0B66959D-DD9E-448E-BD76-1DC38206BA77}" dt="2023-11-27T23:56:12.146" v="0"/>
          <ac:picMkLst>
            <pc:docMk/>
            <pc:sldMk cId="2507927385" sldId="268"/>
            <ac:picMk id="5" creationId="{7B71E673-5D4D-EB59-7B03-168FA4B310DD}"/>
          </ac:picMkLst>
        </pc:picChg>
      </pc:sldChg>
      <pc:sldChg chg="delSp modTransition modAnim modNotes">
        <pc:chgData name="Gagana Uday Kumar" userId="d9be980f28472720" providerId="LiveId" clId="{0B66959D-DD9E-448E-BD76-1DC38206BA77}" dt="2023-11-28T00:06:42.627" v="24" actId="368"/>
        <pc:sldMkLst>
          <pc:docMk/>
          <pc:sldMk cId="768766907" sldId="269"/>
        </pc:sldMkLst>
        <pc:picChg chg="del">
          <ac:chgData name="Gagana Uday Kumar" userId="d9be980f28472720" providerId="LiveId" clId="{0B66959D-DD9E-448E-BD76-1DC38206BA77}" dt="2023-11-27T23:56:12.146" v="0"/>
          <ac:picMkLst>
            <pc:docMk/>
            <pc:sldMk cId="768766907" sldId="269"/>
            <ac:picMk id="5" creationId="{2CBCB77A-06BF-0E70-44DD-0D4E9C8389BC}"/>
          </ac:picMkLst>
        </pc:picChg>
      </pc:sldChg>
      <pc:sldChg chg="delSp modTransition modAnim modNotes">
        <pc:chgData name="Gagana Uday Kumar" userId="d9be980f28472720" providerId="LiveId" clId="{0B66959D-DD9E-448E-BD76-1DC38206BA77}" dt="2023-11-28T00:06:42.643" v="26" actId="368"/>
        <pc:sldMkLst>
          <pc:docMk/>
          <pc:sldMk cId="2681255456" sldId="270"/>
        </pc:sldMkLst>
        <pc:picChg chg="del">
          <ac:chgData name="Gagana Uday Kumar" userId="d9be980f28472720" providerId="LiveId" clId="{0B66959D-DD9E-448E-BD76-1DC38206BA77}" dt="2023-11-27T23:56:12.146" v="0"/>
          <ac:picMkLst>
            <pc:docMk/>
            <pc:sldMk cId="2681255456" sldId="270"/>
            <ac:picMk id="10" creationId="{5DE3AA7D-6F9E-90DA-7040-1111474711C0}"/>
          </ac:picMkLst>
        </pc:picChg>
      </pc:sldChg>
      <pc:sldChg chg="delSp modTransition modAnim modNotes">
        <pc:chgData name="Gagana Uday Kumar" userId="d9be980f28472720" providerId="LiveId" clId="{0B66959D-DD9E-448E-BD76-1DC38206BA77}" dt="2023-11-28T00:06:42.660" v="28" actId="368"/>
        <pc:sldMkLst>
          <pc:docMk/>
          <pc:sldMk cId="2918787727" sldId="271"/>
        </pc:sldMkLst>
        <pc:picChg chg="del">
          <ac:chgData name="Gagana Uday Kumar" userId="d9be980f28472720" providerId="LiveId" clId="{0B66959D-DD9E-448E-BD76-1DC38206BA77}" dt="2023-11-27T23:56:12.146" v="0"/>
          <ac:picMkLst>
            <pc:docMk/>
            <pc:sldMk cId="2918787727" sldId="271"/>
            <ac:picMk id="7" creationId="{A5F9D20B-E809-3257-5D52-8ACA2016EA20}"/>
          </ac:picMkLst>
        </pc:picChg>
      </pc:sldChg>
      <pc:sldChg chg="delSp modTransition modAnim modNotes">
        <pc:chgData name="Gagana Uday Kumar" userId="d9be980f28472720" providerId="LiveId" clId="{0B66959D-DD9E-448E-BD76-1DC38206BA77}" dt="2023-11-28T00:06:42.675" v="30" actId="368"/>
        <pc:sldMkLst>
          <pc:docMk/>
          <pc:sldMk cId="1021646424" sldId="272"/>
        </pc:sldMkLst>
        <pc:picChg chg="del">
          <ac:chgData name="Gagana Uday Kumar" userId="d9be980f28472720" providerId="LiveId" clId="{0B66959D-DD9E-448E-BD76-1DC38206BA77}" dt="2023-11-27T23:56:12.146" v="0"/>
          <ac:picMkLst>
            <pc:docMk/>
            <pc:sldMk cId="1021646424" sldId="272"/>
            <ac:picMk id="6" creationId="{F2DBD523-10F1-A0D9-A3C1-7E5BB6730E8F}"/>
          </ac:picMkLst>
        </pc:picChg>
      </pc:sldChg>
      <pc:sldChg chg="delSp modTransition modAnim modNotes">
        <pc:chgData name="Gagana Uday Kumar" userId="d9be980f28472720" providerId="LiveId" clId="{0B66959D-DD9E-448E-BD76-1DC38206BA77}" dt="2023-11-28T00:06:42.686" v="32" actId="368"/>
        <pc:sldMkLst>
          <pc:docMk/>
          <pc:sldMk cId="3723578938" sldId="273"/>
        </pc:sldMkLst>
        <pc:picChg chg="del">
          <ac:chgData name="Gagana Uday Kumar" userId="d9be980f28472720" providerId="LiveId" clId="{0B66959D-DD9E-448E-BD76-1DC38206BA77}" dt="2023-11-27T23:56:12.146" v="0"/>
          <ac:picMkLst>
            <pc:docMk/>
            <pc:sldMk cId="3723578938" sldId="273"/>
            <ac:picMk id="5" creationId="{238E1C64-D766-5DF9-CE3E-7CFE897CB5DE}"/>
          </ac:picMkLst>
        </pc:picChg>
      </pc:sldChg>
      <pc:sldChg chg="delSp modTransition modAnim modNotes">
        <pc:chgData name="Gagana Uday Kumar" userId="d9be980f28472720" providerId="LiveId" clId="{0B66959D-DD9E-448E-BD76-1DC38206BA77}" dt="2023-11-28T00:06:42.559" v="12" actId="368"/>
        <pc:sldMkLst>
          <pc:docMk/>
          <pc:sldMk cId="1535602418" sldId="274"/>
        </pc:sldMkLst>
        <pc:picChg chg="del">
          <ac:chgData name="Gagana Uday Kumar" userId="d9be980f28472720" providerId="LiveId" clId="{0B66959D-DD9E-448E-BD76-1DC38206BA77}" dt="2023-11-27T23:56:12.146" v="0"/>
          <ac:picMkLst>
            <pc:docMk/>
            <pc:sldMk cId="1535602418" sldId="274"/>
            <ac:picMk id="7" creationId="{C82B1FEF-971F-45DB-6F56-15A8264C5640}"/>
          </ac:picMkLst>
        </pc:picChg>
      </pc:sldChg>
      <pc:sldChg chg="delSp modTransition modAnim modNotes">
        <pc:chgData name="Gagana Uday Kumar" userId="d9be980f28472720" providerId="LiveId" clId="{0B66959D-DD9E-448E-BD76-1DC38206BA77}" dt="2023-11-28T00:06:42.697" v="34" actId="368"/>
        <pc:sldMkLst>
          <pc:docMk/>
          <pc:sldMk cId="3651858466" sldId="275"/>
        </pc:sldMkLst>
        <pc:picChg chg="del">
          <ac:chgData name="Gagana Uday Kumar" userId="d9be980f28472720" providerId="LiveId" clId="{0B66959D-DD9E-448E-BD76-1DC38206BA77}" dt="2023-11-27T23:56:12.146" v="0"/>
          <ac:picMkLst>
            <pc:docMk/>
            <pc:sldMk cId="3651858466" sldId="275"/>
            <ac:picMk id="11" creationId="{39486150-328B-452B-195A-D564591DE20D}"/>
          </ac:picMkLst>
        </pc:picChg>
      </pc:sldChg>
    </pc:docChg>
  </pc:docChgLst>
  <pc:docChgLst>
    <pc:chgData name="Achar" userId="d9be980f28472720" providerId="LiveId" clId="{0921CA99-A148-4D3B-891E-30E9CB62BA9B}"/>
    <pc:docChg chg="undo custSel addSld modSld">
      <pc:chgData name="Achar" userId="d9be980f28472720" providerId="LiveId" clId="{0921CA99-A148-4D3B-891E-30E9CB62BA9B}" dt="2023-11-24T22:36:27.658" v="27" actId="1076"/>
      <pc:docMkLst>
        <pc:docMk/>
      </pc:docMkLst>
      <pc:sldChg chg="modSp mod">
        <pc:chgData name="Achar" userId="d9be980f28472720" providerId="LiveId" clId="{0921CA99-A148-4D3B-891E-30E9CB62BA9B}" dt="2023-11-24T22:36:27.658" v="27" actId="1076"/>
        <pc:sldMkLst>
          <pc:docMk/>
          <pc:sldMk cId="1035118806" sldId="262"/>
        </pc:sldMkLst>
        <pc:picChg chg="mod">
          <ac:chgData name="Achar" userId="d9be980f28472720" providerId="LiveId" clId="{0921CA99-A148-4D3B-891E-30E9CB62BA9B}" dt="2023-11-24T22:36:27.658" v="27" actId="1076"/>
          <ac:picMkLst>
            <pc:docMk/>
            <pc:sldMk cId="1035118806" sldId="262"/>
            <ac:picMk id="16" creationId="{97EAB550-F4FE-CA03-6C60-4EE9177F677F}"/>
          </ac:picMkLst>
        </pc:picChg>
      </pc:sldChg>
      <pc:sldChg chg="modSp mod">
        <pc:chgData name="Achar" userId="d9be980f28472720" providerId="LiveId" clId="{0921CA99-A148-4D3B-891E-30E9CB62BA9B}" dt="2023-11-24T22:35:54.465" v="26" actId="14734"/>
        <pc:sldMkLst>
          <pc:docMk/>
          <pc:sldMk cId="3723578938" sldId="273"/>
        </pc:sldMkLst>
        <pc:graphicFrameChg chg="modGraphic">
          <ac:chgData name="Achar" userId="d9be980f28472720" providerId="LiveId" clId="{0921CA99-A148-4D3B-891E-30E9CB62BA9B}" dt="2023-11-24T22:35:54.465" v="26" actId="14734"/>
          <ac:graphicFrameMkLst>
            <pc:docMk/>
            <pc:sldMk cId="3723578938" sldId="273"/>
            <ac:graphicFrameMk id="6" creationId="{63CE90F7-239B-AD51-FAE5-A6E09BAF9F1E}"/>
          </ac:graphicFrameMkLst>
        </pc:graphicFrameChg>
      </pc:sldChg>
      <pc:sldChg chg="delSp modSp add mod">
        <pc:chgData name="Achar" userId="d9be980f28472720" providerId="LiveId" clId="{0921CA99-A148-4D3B-891E-30E9CB62BA9B}" dt="2023-11-24T22:35:35.094" v="24" actId="20577"/>
        <pc:sldMkLst>
          <pc:docMk/>
          <pc:sldMk cId="3651858466" sldId="275"/>
        </pc:sldMkLst>
        <pc:spChg chg="mod">
          <ac:chgData name="Achar" userId="d9be980f28472720" providerId="LiveId" clId="{0921CA99-A148-4D3B-891E-30E9CB62BA9B}" dt="2023-11-24T22:35:35.094" v="24" actId="20577"/>
          <ac:spMkLst>
            <pc:docMk/>
            <pc:sldMk cId="3651858466" sldId="275"/>
            <ac:spMk id="4" creationId="{5DEC19C4-F067-471C-8E67-E523903DF6DD}"/>
          </ac:spMkLst>
        </pc:spChg>
        <pc:graphicFrameChg chg="del">
          <ac:chgData name="Achar" userId="d9be980f28472720" providerId="LiveId" clId="{0921CA99-A148-4D3B-891E-30E9CB62BA9B}" dt="2023-11-24T22:34:58.956" v="1" actId="478"/>
          <ac:graphicFrameMkLst>
            <pc:docMk/>
            <pc:sldMk cId="3651858466" sldId="275"/>
            <ac:graphicFrameMk id="6" creationId="{63CE90F7-239B-AD51-FAE5-A6E09BAF9F1E}"/>
          </ac:graphicFrameMkLst>
        </pc:graphicFrameChg>
        <pc:picChg chg="del">
          <ac:chgData name="Achar" userId="d9be980f28472720" providerId="LiveId" clId="{0921CA99-A148-4D3B-891E-30E9CB62BA9B}" dt="2023-11-24T22:35:01.309" v="2" actId="478"/>
          <ac:picMkLst>
            <pc:docMk/>
            <pc:sldMk cId="3651858466" sldId="275"/>
            <ac:picMk id="10" creationId="{6D30EEB3-0CC8-ACD2-048D-E51A1C64D1B1}"/>
          </ac:picMkLst>
        </pc:picChg>
      </pc:sldChg>
    </pc:docChg>
  </pc:docChgLst>
  <pc:docChgLst>
    <pc:chgData name="Gagana Uday Kumar" userId="d9be980f28472720" providerId="LiveId" clId="{0921CA99-A148-4D3B-891E-30E9CB62BA9B}"/>
    <pc:docChg chg="undo custSel addSld delSld modSld sldOrd modMainMaster">
      <pc:chgData name="Gagana Uday Kumar" userId="d9be980f28472720" providerId="LiveId" clId="{0921CA99-A148-4D3B-891E-30E9CB62BA9B}" dt="2023-11-27T22:51:55.118" v="6866"/>
      <pc:docMkLst>
        <pc:docMk/>
      </pc:docMkLst>
      <pc:sldChg chg="addSp delSp modSp mod modTransition setBg modAnim setClrOvrMap delDesignElem modNotesTx">
        <pc:chgData name="Gagana Uday Kumar" userId="d9be980f28472720" providerId="LiveId" clId="{0921CA99-A148-4D3B-891E-30E9CB62BA9B}" dt="2023-11-27T22:51:55.118" v="6866"/>
        <pc:sldMkLst>
          <pc:docMk/>
          <pc:sldMk cId="2339740927" sldId="256"/>
        </pc:sldMkLst>
        <pc:spChg chg="mod">
          <ac:chgData name="Gagana Uday Kumar" userId="d9be980f28472720" providerId="LiveId" clId="{0921CA99-A148-4D3B-891E-30E9CB62BA9B}" dt="2023-11-24T04:04:07.771" v="2730" actId="26606"/>
          <ac:spMkLst>
            <pc:docMk/>
            <pc:sldMk cId="2339740927" sldId="256"/>
            <ac:spMk id="2" creationId="{9CC1BE06-6A9C-937E-E973-AC3EA1B1D9BD}"/>
          </ac:spMkLst>
        </pc:spChg>
        <pc:spChg chg="mod">
          <ac:chgData name="Gagana Uday Kumar" userId="d9be980f28472720" providerId="LiveId" clId="{0921CA99-A148-4D3B-891E-30E9CB62BA9B}" dt="2023-11-24T04:04:07.771" v="2730" actId="26606"/>
          <ac:spMkLst>
            <pc:docMk/>
            <pc:sldMk cId="2339740927" sldId="256"/>
            <ac:spMk id="3" creationId="{BAF1AD09-6C08-09A3-B8C6-46D6FCFFD1DB}"/>
          </ac:spMkLst>
        </pc:spChg>
        <pc:spChg chg="add del mod">
          <ac:chgData name="Gagana Uday Kumar" userId="d9be980f28472720" providerId="LiveId" clId="{0921CA99-A148-4D3B-891E-30E9CB62BA9B}" dt="2023-11-24T04:04:07.771" v="2730" actId="26606"/>
          <ac:spMkLst>
            <pc:docMk/>
            <pc:sldMk cId="2339740927" sldId="256"/>
            <ac:spMk id="26" creationId="{FB5B0058-AF13-4859-B429-4EDDE2A26F7F}"/>
          </ac:spMkLst>
        </pc:spChg>
        <pc:spChg chg="add del mod">
          <ac:chgData name="Gagana Uday Kumar" userId="d9be980f28472720" providerId="LiveId" clId="{0921CA99-A148-4D3B-891E-30E9CB62BA9B}" dt="2023-11-24T04:04:07.771" v="2730" actId="26606"/>
          <ac:spMkLst>
            <pc:docMk/>
            <pc:sldMk cId="2339740927" sldId="256"/>
            <ac:spMk id="28" creationId="{1A89CBBC-7743-43D9-A324-25CB472E9B2E}"/>
          </ac:spMkLst>
        </pc:spChg>
        <pc:spChg chg="add del">
          <ac:chgData name="Gagana Uday Kumar" userId="d9be980f28472720" providerId="LiveId" clId="{0921CA99-A148-4D3B-891E-30E9CB62BA9B}" dt="2023-11-24T04:03:28.165" v="2726" actId="26606"/>
          <ac:spMkLst>
            <pc:docMk/>
            <pc:sldMk cId="2339740927" sldId="256"/>
            <ac:spMk id="33" creationId="{71B2258F-86CA-4D4D-8270-BC05FCDEBFB3}"/>
          </ac:spMkLst>
        </pc:spChg>
        <pc:spChg chg="add del">
          <ac:chgData name="Gagana Uday Kumar" userId="d9be980f28472720" providerId="LiveId" clId="{0921CA99-A148-4D3B-891E-30E9CB62BA9B}" dt="2023-11-24T04:03:32.806" v="2728" actId="26606"/>
          <ac:spMkLst>
            <pc:docMk/>
            <pc:sldMk cId="2339740927" sldId="256"/>
            <ac:spMk id="35" creationId="{D74A4382-E3AD-430A-9A1F-DFA3E0E77A7D}"/>
          </ac:spMkLst>
        </pc:spChg>
        <pc:spChg chg="add del">
          <ac:chgData name="Gagana Uday Kumar" userId="d9be980f28472720" providerId="LiveId" clId="{0921CA99-A148-4D3B-891E-30E9CB62BA9B}" dt="2023-11-24T04:03:32.806" v="2728" actId="26606"/>
          <ac:spMkLst>
            <pc:docMk/>
            <pc:sldMk cId="2339740927" sldId="256"/>
            <ac:spMk id="36" creationId="{5A59F003-E00A-43F9-91DC-CC54E3B87466}"/>
          </ac:spMkLst>
        </pc:spChg>
        <pc:spChg chg="add del">
          <ac:chgData name="Gagana Uday Kumar" userId="d9be980f28472720" providerId="LiveId" clId="{0921CA99-A148-4D3B-891E-30E9CB62BA9B}" dt="2023-11-24T04:03:32.806" v="2728" actId="26606"/>
          <ac:spMkLst>
            <pc:docMk/>
            <pc:sldMk cId="2339740927" sldId="256"/>
            <ac:spMk id="37" creationId="{79F40191-0F44-4FD1-82CC-ACB507C14BE6}"/>
          </ac:spMkLst>
        </pc:spChg>
        <pc:spChg chg="add del">
          <ac:chgData name="Gagana Uday Kumar" userId="d9be980f28472720" providerId="LiveId" clId="{0921CA99-A148-4D3B-891E-30E9CB62BA9B}" dt="2023-11-24T04:04:07.771" v="2730" actId="26606"/>
          <ac:spMkLst>
            <pc:docMk/>
            <pc:sldMk cId="2339740927" sldId="256"/>
            <ac:spMk id="39" creationId="{71B2258F-86CA-4D4D-8270-BC05FCDEBFB3}"/>
          </ac:spMkLst>
        </pc:spChg>
        <pc:picChg chg="add del mod">
          <ac:chgData name="Gagana Uday Kumar" userId="d9be980f28472720" providerId="LiveId" clId="{0921CA99-A148-4D3B-891E-30E9CB62BA9B}" dt="2023-11-24T04:05:24.387" v="2736" actId="478"/>
          <ac:picMkLst>
            <pc:docMk/>
            <pc:sldMk cId="2339740927" sldId="256"/>
            <ac:picMk id="4" creationId="{0E47C3CF-522A-6172-AB80-2C230E6C01AF}"/>
          </ac:picMkLst>
        </pc:picChg>
        <pc:picChg chg="mod">
          <ac:chgData name="Gagana Uday Kumar" userId="d9be980f28472720" providerId="LiveId" clId="{0921CA99-A148-4D3B-891E-30E9CB62BA9B}" dt="2023-11-24T04:04:07.771" v="2730" actId="26606"/>
          <ac:picMkLst>
            <pc:docMk/>
            <pc:sldMk cId="2339740927" sldId="256"/>
            <ac:picMk id="6" creationId="{F7E91BE6-5B16-4232-AEAC-6C602444BD03}"/>
          </ac:picMkLst>
        </pc:picChg>
        <pc:picChg chg="add del mod">
          <ac:chgData name="Gagana Uday Kumar" userId="d9be980f28472720" providerId="LiveId" clId="{0921CA99-A148-4D3B-891E-30E9CB62BA9B}" dt="2023-11-24T04:06:30.677" v="2739" actId="478"/>
          <ac:picMkLst>
            <pc:docMk/>
            <pc:sldMk cId="2339740927" sldId="256"/>
            <ac:picMk id="7" creationId="{A2880D0E-84F6-5C14-F9B0-ED628F43BDEC}"/>
          </ac:picMkLst>
        </pc:picChg>
        <pc:picChg chg="add del mod">
          <ac:chgData name="Gagana Uday Kumar" userId="d9be980f28472720" providerId="LiveId" clId="{0921CA99-A148-4D3B-891E-30E9CB62BA9B}" dt="2023-11-27T22:39:30.292" v="6862"/>
          <ac:picMkLst>
            <pc:docMk/>
            <pc:sldMk cId="2339740927" sldId="256"/>
            <ac:picMk id="8" creationId="{F51DBC58-95A6-5CDB-C054-E2CE7BD3F9FD}"/>
          </ac:picMkLst>
        </pc:picChg>
        <pc:picChg chg="add del mod ord">
          <ac:chgData name="Gagana Uday Kumar" userId="d9be980f28472720" providerId="LiveId" clId="{0921CA99-A148-4D3B-891E-30E9CB62BA9B}" dt="2023-11-27T22:39:34.594" v="6863"/>
          <ac:picMkLst>
            <pc:docMk/>
            <pc:sldMk cId="2339740927" sldId="256"/>
            <ac:picMk id="9" creationId="{4EE7025F-9271-B872-B5AE-BF885BC52DEE}"/>
          </ac:picMkLst>
        </pc:picChg>
        <pc:picChg chg="add del mod">
          <ac:chgData name="Gagana Uday Kumar" userId="d9be980f28472720" providerId="LiveId" clId="{0921CA99-A148-4D3B-891E-30E9CB62BA9B}" dt="2023-11-24T04:06:30.677" v="2739" actId="478"/>
          <ac:picMkLst>
            <pc:docMk/>
            <pc:sldMk cId="2339740927" sldId="256"/>
            <ac:picMk id="9" creationId="{54BD4745-6917-0641-DA19-0BA2CA4189C5}"/>
          </ac:picMkLst>
        </pc:picChg>
        <pc:picChg chg="add del mod">
          <ac:chgData name="Gagana Uday Kumar" userId="d9be980f28472720" providerId="LiveId" clId="{0921CA99-A148-4D3B-891E-30E9CB62BA9B}" dt="2023-11-27T22:40:45.647" v="6865"/>
          <ac:picMkLst>
            <pc:docMk/>
            <pc:sldMk cId="2339740927" sldId="256"/>
            <ac:picMk id="10" creationId="{9318BFB7-EA50-873A-CF8D-8191413A97F1}"/>
          </ac:picMkLst>
        </pc:picChg>
        <pc:picChg chg="add del mod ord">
          <ac:chgData name="Gagana Uday Kumar" userId="d9be980f28472720" providerId="LiveId" clId="{0921CA99-A148-4D3B-891E-30E9CB62BA9B}" dt="2023-11-27T22:51:55.118" v="6866"/>
          <ac:picMkLst>
            <pc:docMk/>
            <pc:sldMk cId="2339740927" sldId="256"/>
            <ac:picMk id="13" creationId="{2F8B5918-B92A-42D7-7368-8A455F7A13F1}"/>
          </ac:picMkLst>
        </pc:picChg>
        <pc:picChg chg="add mod">
          <ac:chgData name="Gagana Uday Kumar" userId="d9be980f28472720" providerId="LiveId" clId="{0921CA99-A148-4D3B-891E-30E9CB62BA9B}" dt="2023-11-27T22:51:55.118" v="6866"/>
          <ac:picMkLst>
            <pc:docMk/>
            <pc:sldMk cId="2339740927" sldId="256"/>
            <ac:picMk id="14" creationId="{6FE6197E-81FA-6C0D-CBCF-571AD853A6EF}"/>
          </ac:picMkLst>
        </pc:picChg>
      </pc:sldChg>
      <pc:sldChg chg="addSp delSp modSp mod modTransition modAnim modNotesTx">
        <pc:chgData name="Gagana Uday Kumar" userId="d9be980f28472720" providerId="LiveId" clId="{0921CA99-A148-4D3B-891E-30E9CB62BA9B}" dt="2023-11-27T22:51:55.118" v="6866"/>
        <pc:sldMkLst>
          <pc:docMk/>
          <pc:sldMk cId="747016352" sldId="258"/>
        </pc:sldMkLst>
        <pc:spChg chg="mod">
          <ac:chgData name="Gagana Uday Kumar" userId="d9be980f28472720" providerId="LiveId" clId="{0921CA99-A148-4D3B-891E-30E9CB62BA9B}" dt="2023-11-21T03:59:24.778" v="905"/>
          <ac:spMkLst>
            <pc:docMk/>
            <pc:sldMk cId="747016352" sldId="258"/>
            <ac:spMk id="2" creationId="{11EA3BFE-F95D-3990-B61B-1EF284AA92A4}"/>
          </ac:spMkLst>
        </pc:spChg>
        <pc:graphicFrameChg chg="mod">
          <ac:chgData name="Gagana Uday Kumar" userId="d9be980f28472720" providerId="LiveId" clId="{0921CA99-A148-4D3B-891E-30E9CB62BA9B}" dt="2023-11-21T03:59:24.778" v="905"/>
          <ac:graphicFrameMkLst>
            <pc:docMk/>
            <pc:sldMk cId="747016352" sldId="258"/>
            <ac:graphicFrameMk id="4" creationId="{AB42D20D-D291-74AB-E309-A45EF5487C5F}"/>
          </ac:graphicFrameMkLst>
        </pc:graphicFrameChg>
        <pc:picChg chg="add del mod">
          <ac:chgData name="Gagana Uday Kumar" userId="d9be980f28472720" providerId="LiveId" clId="{0921CA99-A148-4D3B-891E-30E9CB62BA9B}" dt="2023-11-27T22:39:20.640" v="6858"/>
          <ac:picMkLst>
            <pc:docMk/>
            <pc:sldMk cId="747016352" sldId="258"/>
            <ac:picMk id="8" creationId="{4B1D11B1-C371-193B-8F7F-263EBD5878D9}"/>
          </ac:picMkLst>
        </pc:picChg>
        <pc:picChg chg="add del mod ord">
          <ac:chgData name="Gagana Uday Kumar" userId="d9be980f28472720" providerId="LiveId" clId="{0921CA99-A148-4D3B-891E-30E9CB62BA9B}" dt="2023-11-27T22:39:24.975" v="6859"/>
          <ac:picMkLst>
            <pc:docMk/>
            <pc:sldMk cId="747016352" sldId="258"/>
            <ac:picMk id="11" creationId="{0AD83D58-45E9-52F9-F549-A284AF5D010A}"/>
          </ac:picMkLst>
        </pc:picChg>
        <pc:picChg chg="add del mod">
          <ac:chgData name="Gagana Uday Kumar" userId="d9be980f28472720" providerId="LiveId" clId="{0921CA99-A148-4D3B-891E-30E9CB62BA9B}" dt="2023-11-27T22:39:30.292" v="6862"/>
          <ac:picMkLst>
            <pc:docMk/>
            <pc:sldMk cId="747016352" sldId="258"/>
            <ac:picMk id="12" creationId="{34A4C8AC-2A25-6C68-FC42-492434C1C9CF}"/>
          </ac:picMkLst>
        </pc:picChg>
        <pc:picChg chg="add del mod ord">
          <ac:chgData name="Gagana Uday Kumar" userId="d9be980f28472720" providerId="LiveId" clId="{0921CA99-A148-4D3B-891E-30E9CB62BA9B}" dt="2023-11-27T22:51:55.118" v="6866"/>
          <ac:picMkLst>
            <pc:docMk/>
            <pc:sldMk cId="747016352" sldId="258"/>
            <ac:picMk id="15" creationId="{BA49614D-7303-33AD-AD54-AB0CE0011B35}"/>
          </ac:picMkLst>
        </pc:picChg>
        <pc:picChg chg="add mod">
          <ac:chgData name="Gagana Uday Kumar" userId="d9be980f28472720" providerId="LiveId" clId="{0921CA99-A148-4D3B-891E-30E9CB62BA9B}" dt="2023-11-27T22:51:55.118" v="6866"/>
          <ac:picMkLst>
            <pc:docMk/>
            <pc:sldMk cId="747016352" sldId="258"/>
            <ac:picMk id="16" creationId="{D345CA54-49F0-8AAC-EF02-D1F02CEBA038}"/>
          </ac:picMkLst>
        </pc:picChg>
      </pc:sldChg>
      <pc:sldChg chg="del">
        <pc:chgData name="Gagana Uday Kumar" userId="d9be980f28472720" providerId="LiveId" clId="{0921CA99-A148-4D3B-891E-30E9CB62BA9B}" dt="2023-11-21T03:47:18.486" v="177" actId="47"/>
        <pc:sldMkLst>
          <pc:docMk/>
          <pc:sldMk cId="3509902384" sldId="259"/>
        </pc:sldMkLst>
      </pc:sldChg>
      <pc:sldChg chg="addSp delSp modSp new del mod setBg setClrOvrMap">
        <pc:chgData name="Gagana Uday Kumar" userId="d9be980f28472720" providerId="LiveId" clId="{0921CA99-A148-4D3B-891E-30E9CB62BA9B}" dt="2023-11-24T04:02:22.180" v="2722" actId="2696"/>
        <pc:sldMkLst>
          <pc:docMk/>
          <pc:sldMk cId="526737221" sldId="260"/>
        </pc:sldMkLst>
        <pc:spChg chg="mod ord">
          <ac:chgData name="Gagana Uday Kumar" userId="d9be980f28472720" providerId="LiveId" clId="{0921CA99-A148-4D3B-891E-30E9CB62BA9B}" dt="2023-11-21T06:59:14.876" v="1471" actId="26606"/>
          <ac:spMkLst>
            <pc:docMk/>
            <pc:sldMk cId="526737221" sldId="260"/>
            <ac:spMk id="2" creationId="{5DC88A53-F80F-F18E-3344-7BB7818D7DAF}"/>
          </ac:spMkLst>
        </pc:spChg>
        <pc:spChg chg="add del">
          <ac:chgData name="Gagana Uday Kumar" userId="d9be980f28472720" providerId="LiveId" clId="{0921CA99-A148-4D3B-891E-30E9CB62BA9B}" dt="2023-11-21T03:37:47.932" v="65" actId="26606"/>
          <ac:spMkLst>
            <pc:docMk/>
            <pc:sldMk cId="526737221" sldId="260"/>
            <ac:spMk id="14" creationId="{A5A17FC0-D416-4C8B-A9E6-5924D352B986}"/>
          </ac:spMkLst>
        </pc:spChg>
        <pc:spChg chg="add del">
          <ac:chgData name="Gagana Uday Kumar" userId="d9be980f28472720" providerId="LiveId" clId="{0921CA99-A148-4D3B-891E-30E9CB62BA9B}" dt="2023-11-21T03:34:29.892" v="15" actId="26606"/>
          <ac:spMkLst>
            <pc:docMk/>
            <pc:sldMk cId="526737221" sldId="260"/>
            <ac:spMk id="17" creationId="{61FFFC16-86E2-4B9A-BC6D-213DC2654765}"/>
          </ac:spMkLst>
        </pc:spChg>
        <pc:spChg chg="add del">
          <ac:chgData name="Gagana Uday Kumar" userId="d9be980f28472720" providerId="LiveId" clId="{0921CA99-A148-4D3B-891E-30E9CB62BA9B}" dt="2023-11-21T03:34:29.892" v="15" actId="26606"/>
          <ac:spMkLst>
            <pc:docMk/>
            <pc:sldMk cId="526737221" sldId="260"/>
            <ac:spMk id="19" creationId="{569BABC0-B0CC-4E7B-838A-F6E644779E18}"/>
          </ac:spMkLst>
        </pc:spChg>
        <pc:spChg chg="add del">
          <ac:chgData name="Gagana Uday Kumar" userId="d9be980f28472720" providerId="LiveId" clId="{0921CA99-A148-4D3B-891E-30E9CB62BA9B}" dt="2023-11-21T03:34:29.892" v="15" actId="26606"/>
          <ac:spMkLst>
            <pc:docMk/>
            <pc:sldMk cId="526737221" sldId="260"/>
            <ac:spMk id="21" creationId="{D8350E6D-CBC9-4A26-B84F-7145FDC9F5FB}"/>
          </ac:spMkLst>
        </pc:spChg>
        <pc:spChg chg="add del">
          <ac:chgData name="Gagana Uday Kumar" userId="d9be980f28472720" providerId="LiveId" clId="{0921CA99-A148-4D3B-891E-30E9CB62BA9B}" dt="2023-11-21T03:34:29.892" v="15" actId="26606"/>
          <ac:spMkLst>
            <pc:docMk/>
            <pc:sldMk cId="526737221" sldId="260"/>
            <ac:spMk id="23" creationId="{DD3524E0-C87C-4F38-9FC7-E969C15A7906}"/>
          </ac:spMkLst>
        </pc:spChg>
        <pc:spChg chg="add del">
          <ac:chgData name="Gagana Uday Kumar" userId="d9be980f28472720" providerId="LiveId" clId="{0921CA99-A148-4D3B-891E-30E9CB62BA9B}" dt="2023-11-21T03:37:46.792" v="64" actId="26606"/>
          <ac:spMkLst>
            <pc:docMk/>
            <pc:sldMk cId="526737221" sldId="260"/>
            <ac:spMk id="24" creationId="{7BC0F8B1-F985-469B-8332-13DBC7665557}"/>
          </ac:spMkLst>
        </pc:spChg>
        <pc:spChg chg="add del">
          <ac:chgData name="Gagana Uday Kumar" userId="d9be980f28472720" providerId="LiveId" clId="{0921CA99-A148-4D3B-891E-30E9CB62BA9B}" dt="2023-11-21T03:34:29.892" v="15" actId="26606"/>
          <ac:spMkLst>
            <pc:docMk/>
            <pc:sldMk cId="526737221" sldId="260"/>
            <ac:spMk id="25" creationId="{F1ED1DF4-DDDE-4464-8ABC-ED1F633CCEC1}"/>
          </ac:spMkLst>
        </pc:spChg>
        <pc:spChg chg="add del">
          <ac:chgData name="Gagana Uday Kumar" userId="d9be980f28472720" providerId="LiveId" clId="{0921CA99-A148-4D3B-891E-30E9CB62BA9B}" dt="2023-11-21T03:37:46.792" v="64" actId="26606"/>
          <ac:spMkLst>
            <pc:docMk/>
            <pc:sldMk cId="526737221" sldId="260"/>
            <ac:spMk id="26" creationId="{89D15953-1642-4DD6-AD9E-01AA19247FF6}"/>
          </ac:spMkLst>
        </pc:spChg>
        <pc:spChg chg="add del">
          <ac:chgData name="Gagana Uday Kumar" userId="d9be980f28472720" providerId="LiveId" clId="{0921CA99-A148-4D3B-891E-30E9CB62BA9B}" dt="2023-11-21T03:34:29.892" v="15" actId="26606"/>
          <ac:spMkLst>
            <pc:docMk/>
            <pc:sldMk cId="526737221" sldId="260"/>
            <ac:spMk id="27" creationId="{27400BAF-FCE6-4296-8A0E-9B595ADC09A4}"/>
          </ac:spMkLst>
        </pc:spChg>
        <pc:spChg chg="add del">
          <ac:chgData name="Gagana Uday Kumar" userId="d9be980f28472720" providerId="LiveId" clId="{0921CA99-A148-4D3B-891E-30E9CB62BA9B}" dt="2023-11-21T03:34:29.892" v="15" actId="26606"/>
          <ac:spMkLst>
            <pc:docMk/>
            <pc:sldMk cId="526737221" sldId="260"/>
            <ac:spMk id="29" creationId="{F2FC5C7B-261A-4268-BA85-C29488A8BED3}"/>
          </ac:spMkLst>
        </pc:spChg>
        <pc:spChg chg="add del">
          <ac:chgData name="Gagana Uday Kumar" userId="d9be980f28472720" providerId="LiveId" clId="{0921CA99-A148-4D3B-891E-30E9CB62BA9B}" dt="2023-11-21T03:34:29.892" v="15" actId="26606"/>
          <ac:spMkLst>
            <pc:docMk/>
            <pc:sldMk cId="526737221" sldId="260"/>
            <ac:spMk id="31" creationId="{BE7E1DAA-43FB-4446-A354-9283DE6686C8}"/>
          </ac:spMkLst>
        </pc:spChg>
        <pc:spChg chg="add del">
          <ac:chgData name="Gagana Uday Kumar" userId="d9be980f28472720" providerId="LiveId" clId="{0921CA99-A148-4D3B-891E-30E9CB62BA9B}" dt="2023-11-21T03:46:49.267" v="176" actId="26606"/>
          <ac:spMkLst>
            <pc:docMk/>
            <pc:sldMk cId="526737221" sldId="260"/>
            <ac:spMk id="32" creationId="{928F64C6-FE22-4FC1-A763-DFCC514811BD}"/>
          </ac:spMkLst>
        </pc:spChg>
        <pc:spChg chg="add del">
          <ac:chgData name="Gagana Uday Kumar" userId="d9be980f28472720" providerId="LiveId" clId="{0921CA99-A148-4D3B-891E-30E9CB62BA9B}" dt="2023-11-21T03:37:46.792" v="64" actId="26606"/>
          <ac:spMkLst>
            <pc:docMk/>
            <pc:sldMk cId="526737221" sldId="260"/>
            <ac:spMk id="33" creationId="{FBF3780C-749F-4B50-9E1D-F2B1F6DBB7DD}"/>
          </ac:spMkLst>
        </pc:spChg>
        <pc:spChg chg="add del">
          <ac:chgData name="Gagana Uday Kumar" userId="d9be980f28472720" providerId="LiveId" clId="{0921CA99-A148-4D3B-891E-30E9CB62BA9B}" dt="2023-11-21T03:35:23.254" v="22" actId="26606"/>
          <ac:spMkLst>
            <pc:docMk/>
            <pc:sldMk cId="526737221" sldId="260"/>
            <ac:spMk id="38" creationId="{928F64C6-FE22-4FC1-A763-DFCC514811BD}"/>
          </ac:spMkLst>
        </pc:spChg>
        <pc:spChg chg="add del">
          <ac:chgData name="Gagana Uday Kumar" userId="d9be980f28472720" providerId="LiveId" clId="{0921CA99-A148-4D3B-891E-30E9CB62BA9B}" dt="2023-11-21T06:58:38.024" v="1467" actId="26606"/>
          <ac:spMkLst>
            <pc:docMk/>
            <pc:sldMk cId="526737221" sldId="260"/>
            <ac:spMk id="39" creationId="{FD451EE1-06AB-4684-8B7A-59133962CD21}"/>
          </ac:spMkLst>
        </pc:spChg>
        <pc:spChg chg="add del">
          <ac:chgData name="Gagana Uday Kumar" userId="d9be980f28472720" providerId="LiveId" clId="{0921CA99-A148-4D3B-891E-30E9CB62BA9B}" dt="2023-11-21T06:58:38.024" v="1467" actId="26606"/>
          <ac:spMkLst>
            <pc:docMk/>
            <pc:sldMk cId="526737221" sldId="260"/>
            <ac:spMk id="41" creationId="{E402D69F-ABEF-47E0-B154-C6656A2B3F24}"/>
          </ac:spMkLst>
        </pc:spChg>
        <pc:spChg chg="add del">
          <ac:chgData name="Gagana Uday Kumar" userId="d9be980f28472720" providerId="LiveId" clId="{0921CA99-A148-4D3B-891E-30E9CB62BA9B}" dt="2023-11-21T03:37:45.143" v="62" actId="26606"/>
          <ac:spMkLst>
            <pc:docMk/>
            <pc:sldMk cId="526737221" sldId="260"/>
            <ac:spMk id="43" creationId="{A5A17FC0-D416-4C8B-A9E6-5924D352B986}"/>
          </ac:spMkLst>
        </pc:spChg>
        <pc:spChg chg="add del">
          <ac:chgData name="Gagana Uday Kumar" userId="d9be980f28472720" providerId="LiveId" clId="{0921CA99-A148-4D3B-891E-30E9CB62BA9B}" dt="2023-11-21T06:58:56.725" v="1469" actId="26606"/>
          <ac:spMkLst>
            <pc:docMk/>
            <pc:sldMk cId="526737221" sldId="260"/>
            <ac:spMk id="47" creationId="{52C5A181-E905-4B83-AFEF-B225FF30F7C4}"/>
          </ac:spMkLst>
        </pc:spChg>
        <pc:spChg chg="add del">
          <ac:chgData name="Gagana Uday Kumar" userId="d9be980f28472720" providerId="LiveId" clId="{0921CA99-A148-4D3B-891E-30E9CB62BA9B}" dt="2023-11-21T06:58:56.725" v="1469" actId="26606"/>
          <ac:spMkLst>
            <pc:docMk/>
            <pc:sldMk cId="526737221" sldId="260"/>
            <ac:spMk id="49" creationId="{3634A21A-3D5D-4DFA-99F4-16A031986540}"/>
          </ac:spMkLst>
        </pc:spChg>
        <pc:spChg chg="add del">
          <ac:chgData name="Gagana Uday Kumar" userId="d9be980f28472720" providerId="LiveId" clId="{0921CA99-A148-4D3B-891E-30E9CB62BA9B}" dt="2023-11-21T06:58:56.725" v="1469" actId="26606"/>
          <ac:spMkLst>
            <pc:docMk/>
            <pc:sldMk cId="526737221" sldId="260"/>
            <ac:spMk id="50" creationId="{A45CA7EE-A5CB-4305-88A0-F94C85A7BDB8}"/>
          </ac:spMkLst>
        </pc:spChg>
        <pc:spChg chg="add del">
          <ac:chgData name="Gagana Uday Kumar" userId="d9be980f28472720" providerId="LiveId" clId="{0921CA99-A148-4D3B-891E-30E9CB62BA9B}" dt="2023-11-21T06:59:14.876" v="1471" actId="26606"/>
          <ac:spMkLst>
            <pc:docMk/>
            <pc:sldMk cId="526737221" sldId="260"/>
            <ac:spMk id="52" creationId="{02D44074-0B69-4F0C-A7B3-5645CE40D8E3}"/>
          </ac:spMkLst>
        </pc:spChg>
        <pc:spChg chg="add del">
          <ac:chgData name="Gagana Uday Kumar" userId="d9be980f28472720" providerId="LiveId" clId="{0921CA99-A148-4D3B-891E-30E9CB62BA9B}" dt="2023-11-21T03:36:10.406" v="34" actId="26606"/>
          <ac:spMkLst>
            <pc:docMk/>
            <pc:sldMk cId="526737221" sldId="260"/>
            <ac:spMk id="61" creationId="{928F64C6-FE22-4FC1-A763-DFCC514811BD}"/>
          </ac:spMkLst>
        </pc:spChg>
        <pc:spChg chg="add del">
          <ac:chgData name="Gagana Uday Kumar" userId="d9be980f28472720" providerId="LiveId" clId="{0921CA99-A148-4D3B-891E-30E9CB62BA9B}" dt="2023-11-21T03:36:11.994" v="36" actId="26606"/>
          <ac:spMkLst>
            <pc:docMk/>
            <pc:sldMk cId="526737221" sldId="260"/>
            <ac:spMk id="64" creationId="{7BC0F8B1-F985-469B-8332-13DBC7665557}"/>
          </ac:spMkLst>
        </pc:spChg>
        <pc:spChg chg="add del">
          <ac:chgData name="Gagana Uday Kumar" userId="d9be980f28472720" providerId="LiveId" clId="{0921CA99-A148-4D3B-891E-30E9CB62BA9B}" dt="2023-11-21T03:36:11.994" v="36" actId="26606"/>
          <ac:spMkLst>
            <pc:docMk/>
            <pc:sldMk cId="526737221" sldId="260"/>
            <ac:spMk id="65" creationId="{89D15953-1642-4DD6-AD9E-01AA19247FF6}"/>
          </ac:spMkLst>
        </pc:spChg>
        <pc:spChg chg="add del">
          <ac:chgData name="Gagana Uday Kumar" userId="d9be980f28472720" providerId="LiveId" clId="{0921CA99-A148-4D3B-891E-30E9CB62BA9B}" dt="2023-11-21T03:36:11.994" v="36" actId="26606"/>
          <ac:spMkLst>
            <pc:docMk/>
            <pc:sldMk cId="526737221" sldId="260"/>
            <ac:spMk id="67" creationId="{FBF3780C-749F-4B50-9E1D-F2B1F6DBB7DD}"/>
          </ac:spMkLst>
        </pc:spChg>
        <pc:spChg chg="add del">
          <ac:chgData name="Gagana Uday Kumar" userId="d9be980f28472720" providerId="LiveId" clId="{0921CA99-A148-4D3B-891E-30E9CB62BA9B}" dt="2023-11-21T03:36:16.995" v="38" actId="26606"/>
          <ac:spMkLst>
            <pc:docMk/>
            <pc:sldMk cId="526737221" sldId="260"/>
            <ac:spMk id="69" creationId="{928F64C6-FE22-4FC1-A763-DFCC514811BD}"/>
          </ac:spMkLst>
        </pc:spChg>
        <pc:spChg chg="add del">
          <ac:chgData name="Gagana Uday Kumar" userId="d9be980f28472720" providerId="LiveId" clId="{0921CA99-A148-4D3B-891E-30E9CB62BA9B}" dt="2023-11-21T03:36:25.673" v="40" actId="26606"/>
          <ac:spMkLst>
            <pc:docMk/>
            <pc:sldMk cId="526737221" sldId="260"/>
            <ac:spMk id="72" creationId="{7BC0F8B1-F985-469B-8332-13DBC7665557}"/>
          </ac:spMkLst>
        </pc:spChg>
        <pc:spChg chg="add del">
          <ac:chgData name="Gagana Uday Kumar" userId="d9be980f28472720" providerId="LiveId" clId="{0921CA99-A148-4D3B-891E-30E9CB62BA9B}" dt="2023-11-21T03:36:25.673" v="40" actId="26606"/>
          <ac:spMkLst>
            <pc:docMk/>
            <pc:sldMk cId="526737221" sldId="260"/>
            <ac:spMk id="73" creationId="{89D15953-1642-4DD6-AD9E-01AA19247FF6}"/>
          </ac:spMkLst>
        </pc:spChg>
        <pc:spChg chg="add del">
          <ac:chgData name="Gagana Uday Kumar" userId="d9be980f28472720" providerId="LiveId" clId="{0921CA99-A148-4D3B-891E-30E9CB62BA9B}" dt="2023-11-21T03:36:25.673" v="40" actId="26606"/>
          <ac:spMkLst>
            <pc:docMk/>
            <pc:sldMk cId="526737221" sldId="260"/>
            <ac:spMk id="75" creationId="{FBF3780C-749F-4B50-9E1D-F2B1F6DBB7DD}"/>
          </ac:spMkLst>
        </pc:spChg>
        <pc:spChg chg="add del">
          <ac:chgData name="Gagana Uday Kumar" userId="d9be980f28472720" providerId="LiveId" clId="{0921CA99-A148-4D3B-891E-30E9CB62BA9B}" dt="2023-11-21T03:36:36.925" v="42" actId="26606"/>
          <ac:spMkLst>
            <pc:docMk/>
            <pc:sldMk cId="526737221" sldId="260"/>
            <ac:spMk id="77" creationId="{928F64C6-FE22-4FC1-A763-DFCC514811BD}"/>
          </ac:spMkLst>
        </pc:spChg>
        <pc:spChg chg="add del">
          <ac:chgData name="Gagana Uday Kumar" userId="d9be980f28472720" providerId="LiveId" clId="{0921CA99-A148-4D3B-891E-30E9CB62BA9B}" dt="2023-11-21T03:37:39.268" v="54" actId="26606"/>
          <ac:spMkLst>
            <pc:docMk/>
            <pc:sldMk cId="526737221" sldId="260"/>
            <ac:spMk id="80" creationId="{E73BBE33-B533-4661-8A6A-6BD8D05EB19A}"/>
          </ac:spMkLst>
        </pc:spChg>
        <pc:spChg chg="add del">
          <ac:chgData name="Gagana Uday Kumar" userId="d9be980f28472720" providerId="LiveId" clId="{0921CA99-A148-4D3B-891E-30E9CB62BA9B}" dt="2023-11-21T03:37:34.552" v="50" actId="26606"/>
          <ac:spMkLst>
            <pc:docMk/>
            <pc:sldMk cId="526737221" sldId="260"/>
            <ac:spMk id="93" creationId="{201C88F9-E440-45DE-A776-9609EB590BF5}"/>
          </ac:spMkLst>
        </pc:spChg>
        <pc:graphicFrameChg chg="add del mod">
          <ac:chgData name="Gagana Uday Kumar" userId="d9be980f28472720" providerId="LiveId" clId="{0921CA99-A148-4D3B-891E-30E9CB62BA9B}" dt="2023-11-21T03:57:32.036" v="898" actId="478"/>
          <ac:graphicFrameMkLst>
            <pc:docMk/>
            <pc:sldMk cId="526737221" sldId="260"/>
            <ac:graphicFrameMk id="35" creationId="{768FACCF-AB3B-86D8-0EDD-3FA678734CB1}"/>
          </ac:graphicFrameMkLst>
        </pc:graphicFrameChg>
        <pc:graphicFrameChg chg="add del">
          <ac:chgData name="Gagana Uday Kumar" userId="d9be980f28472720" providerId="LiveId" clId="{0921CA99-A148-4D3B-891E-30E9CB62BA9B}" dt="2023-11-21T03:57:08.390" v="895" actId="478"/>
          <ac:graphicFrameMkLst>
            <pc:docMk/>
            <pc:sldMk cId="526737221" sldId="260"/>
            <ac:graphicFrameMk id="36" creationId="{67CB642E-DC14-2F55-B63C-46A252BCB25F}"/>
          </ac:graphicFrameMkLst>
        </pc:graphicFrameChg>
        <pc:graphicFrameChg chg="add del mod">
          <ac:chgData name="Gagana Uday Kumar" userId="d9be980f28472720" providerId="LiveId" clId="{0921CA99-A148-4D3B-891E-30E9CB62BA9B}" dt="2023-11-21T03:57:54.343" v="900" actId="478"/>
          <ac:graphicFrameMkLst>
            <pc:docMk/>
            <pc:sldMk cId="526737221" sldId="260"/>
            <ac:graphicFrameMk id="37" creationId="{99C8B901-3F0D-4D26-0C96-355C01569B1A}"/>
          </ac:graphicFrameMkLst>
        </pc:graphicFrameChg>
        <pc:picChg chg="add mod ord">
          <ac:chgData name="Gagana Uday Kumar" userId="d9be980f28472720" providerId="LiveId" clId="{0921CA99-A148-4D3B-891E-30E9CB62BA9B}" dt="2023-11-21T06:59:14.876" v="1471" actId="26606"/>
          <ac:picMkLst>
            <pc:docMk/>
            <pc:sldMk cId="526737221" sldId="260"/>
            <ac:picMk id="4" creationId="{53A709F8-358B-9BC9-7FED-767DA2CB42D3}"/>
          </ac:picMkLst>
        </pc:picChg>
        <pc:picChg chg="add mod ord">
          <ac:chgData name="Gagana Uday Kumar" userId="d9be980f28472720" providerId="LiveId" clId="{0921CA99-A148-4D3B-891E-30E9CB62BA9B}" dt="2023-11-21T06:59:14.876" v="1471" actId="26606"/>
          <ac:picMkLst>
            <pc:docMk/>
            <pc:sldMk cId="526737221" sldId="260"/>
            <ac:picMk id="6" creationId="{737F6075-026C-B5A0-767C-CE8D4A70D061}"/>
          </ac:picMkLst>
        </pc:picChg>
        <pc:picChg chg="add mod ord">
          <ac:chgData name="Gagana Uday Kumar" userId="d9be980f28472720" providerId="LiveId" clId="{0921CA99-A148-4D3B-891E-30E9CB62BA9B}" dt="2023-11-21T06:59:14.876" v="1471" actId="26606"/>
          <ac:picMkLst>
            <pc:docMk/>
            <pc:sldMk cId="526737221" sldId="260"/>
            <ac:picMk id="8" creationId="{B642E8CE-F3E5-F2F4-666A-F51A90BCAE85}"/>
          </ac:picMkLst>
        </pc:picChg>
        <pc:picChg chg="add mod ord">
          <ac:chgData name="Gagana Uday Kumar" userId="d9be980f28472720" providerId="LiveId" clId="{0921CA99-A148-4D3B-891E-30E9CB62BA9B}" dt="2023-11-21T06:59:14.876" v="1471" actId="26606"/>
          <ac:picMkLst>
            <pc:docMk/>
            <pc:sldMk cId="526737221" sldId="260"/>
            <ac:picMk id="10" creationId="{FD577DD7-057C-E1B8-CB37-DA744519C8B3}"/>
          </ac:picMkLst>
        </pc:picChg>
        <pc:picChg chg="add del mod ord">
          <ac:chgData name="Gagana Uday Kumar" userId="d9be980f28472720" providerId="LiveId" clId="{0921CA99-A148-4D3B-891E-30E9CB62BA9B}" dt="2023-11-21T06:59:14.876" v="1471" actId="26606"/>
          <ac:picMkLst>
            <pc:docMk/>
            <pc:sldMk cId="526737221" sldId="260"/>
            <ac:picMk id="12" creationId="{ECA378A2-3C31-FD84-C6ED-E6C6F9A0268E}"/>
          </ac:picMkLst>
        </pc:picChg>
        <pc:picChg chg="add del mod ord">
          <ac:chgData name="Gagana Uday Kumar" userId="d9be980f28472720" providerId="LiveId" clId="{0921CA99-A148-4D3B-891E-30E9CB62BA9B}" dt="2023-11-21T03:37:43.244" v="60" actId="22"/>
          <ac:picMkLst>
            <pc:docMk/>
            <pc:sldMk cId="526737221" sldId="260"/>
            <ac:picMk id="30" creationId="{02A96E1C-4181-7818-4C15-EE23D985D343}"/>
          </ac:picMkLst>
        </pc:picChg>
        <pc:cxnChg chg="add del">
          <ac:chgData name="Gagana Uday Kumar" userId="d9be980f28472720" providerId="LiveId" clId="{0921CA99-A148-4D3B-891E-30E9CB62BA9B}" dt="2023-11-21T03:37:47.932" v="65" actId="26606"/>
          <ac:cxnSpMkLst>
            <pc:docMk/>
            <pc:sldMk cId="526737221" sldId="260"/>
            <ac:cxnSpMk id="15" creationId="{982DC870-E8E5-4050-B10C-CC24FC67E50A}"/>
          </ac:cxnSpMkLst>
        </pc:cxnChg>
        <pc:cxnChg chg="add del">
          <ac:chgData name="Gagana Uday Kumar" userId="d9be980f28472720" providerId="LiveId" clId="{0921CA99-A148-4D3B-891E-30E9CB62BA9B}" dt="2023-11-21T03:37:47.932" v="65" actId="26606"/>
          <ac:cxnSpMkLst>
            <pc:docMk/>
            <pc:sldMk cId="526737221" sldId="260"/>
            <ac:cxnSpMk id="16" creationId="{FF76A74F-C283-4DED-BD4D-086753B7CB00}"/>
          </ac:cxnSpMkLst>
        </pc:cxnChg>
        <pc:cxnChg chg="add del">
          <ac:chgData name="Gagana Uday Kumar" userId="d9be980f28472720" providerId="LiveId" clId="{0921CA99-A148-4D3B-891E-30E9CB62BA9B}" dt="2023-11-21T03:37:47.932" v="65" actId="26606"/>
          <ac:cxnSpMkLst>
            <pc:docMk/>
            <pc:sldMk cId="526737221" sldId="260"/>
            <ac:cxnSpMk id="18" creationId="{3B2791FB-B2F7-4BBE-B8D8-74C37FF9E85C}"/>
          </ac:cxnSpMkLst>
        </pc:cxnChg>
        <pc:cxnChg chg="add del">
          <ac:chgData name="Gagana Uday Kumar" userId="d9be980f28472720" providerId="LiveId" clId="{0921CA99-A148-4D3B-891E-30E9CB62BA9B}" dt="2023-11-21T03:37:47.932" v="65" actId="26606"/>
          <ac:cxnSpMkLst>
            <pc:docMk/>
            <pc:sldMk cId="526737221" sldId="260"/>
            <ac:cxnSpMk id="20" creationId="{9891B5DE-6811-4844-BB18-472A3F360EE5}"/>
          </ac:cxnSpMkLst>
        </pc:cxnChg>
        <pc:cxnChg chg="add del">
          <ac:chgData name="Gagana Uday Kumar" userId="d9be980f28472720" providerId="LiveId" clId="{0921CA99-A148-4D3B-891E-30E9CB62BA9B}" dt="2023-11-21T03:37:47.932" v="65" actId="26606"/>
          <ac:cxnSpMkLst>
            <pc:docMk/>
            <pc:sldMk cId="526737221" sldId="260"/>
            <ac:cxnSpMk id="22" creationId="{77A9CA3A-7216-41E0-B3CD-058077FD396D}"/>
          </ac:cxnSpMkLst>
        </pc:cxnChg>
        <pc:cxnChg chg="add del">
          <ac:chgData name="Gagana Uday Kumar" userId="d9be980f28472720" providerId="LiveId" clId="{0921CA99-A148-4D3B-891E-30E9CB62BA9B}" dt="2023-11-21T03:37:46.792" v="64" actId="26606"/>
          <ac:cxnSpMkLst>
            <pc:docMk/>
            <pc:sldMk cId="526737221" sldId="260"/>
            <ac:cxnSpMk id="28" creationId="{1918D9D3-1370-4FF6-9DFC-9F87F9039590}"/>
          </ac:cxnSpMkLst>
        </pc:cxnChg>
        <pc:cxnChg chg="add del">
          <ac:chgData name="Gagana Uday Kumar" userId="d9be980f28472720" providerId="LiveId" clId="{0921CA99-A148-4D3B-891E-30E9CB62BA9B}" dt="2023-11-21T03:46:49.267" v="176" actId="26606"/>
          <ac:cxnSpMkLst>
            <pc:docMk/>
            <pc:sldMk cId="526737221" sldId="260"/>
            <ac:cxnSpMk id="34" creationId="{5C34627B-48E6-4F4D-B843-97717A86B490}"/>
          </ac:cxnSpMkLst>
        </pc:cxnChg>
        <pc:cxnChg chg="add del">
          <ac:chgData name="Gagana Uday Kumar" userId="d9be980f28472720" providerId="LiveId" clId="{0921CA99-A148-4D3B-891E-30E9CB62BA9B}" dt="2023-11-21T03:35:23.254" v="22" actId="26606"/>
          <ac:cxnSpMkLst>
            <pc:docMk/>
            <pc:sldMk cId="526737221" sldId="260"/>
            <ac:cxnSpMk id="40" creationId="{5C34627B-48E6-4F4D-B843-97717A86B490}"/>
          </ac:cxnSpMkLst>
        </pc:cxnChg>
        <pc:cxnChg chg="add del">
          <ac:chgData name="Gagana Uday Kumar" userId="d9be980f28472720" providerId="LiveId" clId="{0921CA99-A148-4D3B-891E-30E9CB62BA9B}" dt="2023-11-21T03:37:45.143" v="62" actId="26606"/>
          <ac:cxnSpMkLst>
            <pc:docMk/>
            <pc:sldMk cId="526737221" sldId="260"/>
            <ac:cxnSpMk id="42" creationId="{FF76A74F-C283-4DED-BD4D-086753B7CB00}"/>
          </ac:cxnSpMkLst>
        </pc:cxnChg>
        <pc:cxnChg chg="add del">
          <ac:chgData name="Gagana Uday Kumar" userId="d9be980f28472720" providerId="LiveId" clId="{0921CA99-A148-4D3B-891E-30E9CB62BA9B}" dt="2023-11-21T03:37:45.143" v="62" actId="26606"/>
          <ac:cxnSpMkLst>
            <pc:docMk/>
            <pc:sldMk cId="526737221" sldId="260"/>
            <ac:cxnSpMk id="44" creationId="{3B2791FB-B2F7-4BBE-B8D8-74C37FF9E85C}"/>
          </ac:cxnSpMkLst>
        </pc:cxnChg>
        <pc:cxnChg chg="add del">
          <ac:chgData name="Gagana Uday Kumar" userId="d9be980f28472720" providerId="LiveId" clId="{0921CA99-A148-4D3B-891E-30E9CB62BA9B}" dt="2023-11-21T03:37:45.143" v="62" actId="26606"/>
          <ac:cxnSpMkLst>
            <pc:docMk/>
            <pc:sldMk cId="526737221" sldId="260"/>
            <ac:cxnSpMk id="45" creationId="{982DC870-E8E5-4050-B10C-CC24FC67E50A}"/>
          </ac:cxnSpMkLst>
        </pc:cxnChg>
        <pc:cxnChg chg="add del">
          <ac:chgData name="Gagana Uday Kumar" userId="d9be980f28472720" providerId="LiveId" clId="{0921CA99-A148-4D3B-891E-30E9CB62BA9B}" dt="2023-11-21T03:37:45.143" v="62" actId="26606"/>
          <ac:cxnSpMkLst>
            <pc:docMk/>
            <pc:sldMk cId="526737221" sldId="260"/>
            <ac:cxnSpMk id="46" creationId="{9891B5DE-6811-4844-BB18-472A3F360EE5}"/>
          </ac:cxnSpMkLst>
        </pc:cxnChg>
        <pc:cxnChg chg="add del">
          <ac:chgData name="Gagana Uday Kumar" userId="d9be980f28472720" providerId="LiveId" clId="{0921CA99-A148-4D3B-891E-30E9CB62BA9B}" dt="2023-11-21T03:37:45.143" v="62" actId="26606"/>
          <ac:cxnSpMkLst>
            <pc:docMk/>
            <pc:sldMk cId="526737221" sldId="260"/>
            <ac:cxnSpMk id="48" creationId="{77A9CA3A-7216-41E0-B3CD-058077FD396D}"/>
          </ac:cxnSpMkLst>
        </pc:cxnChg>
        <pc:cxnChg chg="add del">
          <ac:chgData name="Gagana Uday Kumar" userId="d9be980f28472720" providerId="LiveId" clId="{0921CA99-A148-4D3B-891E-30E9CB62BA9B}" dt="2023-11-21T03:36:06.401" v="32" actId="26606"/>
          <ac:cxnSpMkLst>
            <pc:docMk/>
            <pc:sldMk cId="526737221" sldId="260"/>
            <ac:cxnSpMk id="53" creationId="{DC034BB4-8B50-4484-85C4-0CE4699284D7}"/>
          </ac:cxnSpMkLst>
        </pc:cxnChg>
        <pc:cxnChg chg="add del">
          <ac:chgData name="Gagana Uday Kumar" userId="d9be980f28472720" providerId="LiveId" clId="{0921CA99-A148-4D3B-891E-30E9CB62BA9B}" dt="2023-11-21T03:36:06.401" v="32" actId="26606"/>
          <ac:cxnSpMkLst>
            <pc:docMk/>
            <pc:sldMk cId="526737221" sldId="260"/>
            <ac:cxnSpMk id="55" creationId="{81B200F7-B57A-4824-BB91-B6624450A5AC}"/>
          </ac:cxnSpMkLst>
        </pc:cxnChg>
        <pc:cxnChg chg="add del">
          <ac:chgData name="Gagana Uday Kumar" userId="d9be980f28472720" providerId="LiveId" clId="{0921CA99-A148-4D3B-891E-30E9CB62BA9B}" dt="2023-11-21T03:36:06.401" v="32" actId="26606"/>
          <ac:cxnSpMkLst>
            <pc:docMk/>
            <pc:sldMk cId="526737221" sldId="260"/>
            <ac:cxnSpMk id="57" creationId="{1902062F-7F47-41E5-8574-2D1492D58ED3}"/>
          </ac:cxnSpMkLst>
        </pc:cxnChg>
        <pc:cxnChg chg="add del">
          <ac:chgData name="Gagana Uday Kumar" userId="d9be980f28472720" providerId="LiveId" clId="{0921CA99-A148-4D3B-891E-30E9CB62BA9B}" dt="2023-11-21T03:36:06.401" v="32" actId="26606"/>
          <ac:cxnSpMkLst>
            <pc:docMk/>
            <pc:sldMk cId="526737221" sldId="260"/>
            <ac:cxnSpMk id="59" creationId="{FA92245C-961F-47D5-9691-272D28692D45}"/>
          </ac:cxnSpMkLst>
        </pc:cxnChg>
        <pc:cxnChg chg="add del">
          <ac:chgData name="Gagana Uday Kumar" userId="d9be980f28472720" providerId="LiveId" clId="{0921CA99-A148-4D3B-891E-30E9CB62BA9B}" dt="2023-11-21T03:36:10.406" v="34" actId="26606"/>
          <ac:cxnSpMkLst>
            <pc:docMk/>
            <pc:sldMk cId="526737221" sldId="260"/>
            <ac:cxnSpMk id="62" creationId="{5C34627B-48E6-4F4D-B843-97717A86B490}"/>
          </ac:cxnSpMkLst>
        </pc:cxnChg>
        <pc:cxnChg chg="add del">
          <ac:chgData name="Gagana Uday Kumar" userId="d9be980f28472720" providerId="LiveId" clId="{0921CA99-A148-4D3B-891E-30E9CB62BA9B}" dt="2023-11-21T03:36:11.994" v="36" actId="26606"/>
          <ac:cxnSpMkLst>
            <pc:docMk/>
            <pc:sldMk cId="526737221" sldId="260"/>
            <ac:cxnSpMk id="66" creationId="{1918D9D3-1370-4FF6-9DFC-9F87F9039590}"/>
          </ac:cxnSpMkLst>
        </pc:cxnChg>
        <pc:cxnChg chg="add del">
          <ac:chgData name="Gagana Uday Kumar" userId="d9be980f28472720" providerId="LiveId" clId="{0921CA99-A148-4D3B-891E-30E9CB62BA9B}" dt="2023-11-21T03:36:16.995" v="38" actId="26606"/>
          <ac:cxnSpMkLst>
            <pc:docMk/>
            <pc:sldMk cId="526737221" sldId="260"/>
            <ac:cxnSpMk id="70" creationId="{5C34627B-48E6-4F4D-B843-97717A86B490}"/>
          </ac:cxnSpMkLst>
        </pc:cxnChg>
        <pc:cxnChg chg="add del">
          <ac:chgData name="Gagana Uday Kumar" userId="d9be980f28472720" providerId="LiveId" clId="{0921CA99-A148-4D3B-891E-30E9CB62BA9B}" dt="2023-11-21T03:36:25.673" v="40" actId="26606"/>
          <ac:cxnSpMkLst>
            <pc:docMk/>
            <pc:sldMk cId="526737221" sldId="260"/>
            <ac:cxnSpMk id="74" creationId="{1918D9D3-1370-4FF6-9DFC-9F87F9039590}"/>
          </ac:cxnSpMkLst>
        </pc:cxnChg>
        <pc:cxnChg chg="add del">
          <ac:chgData name="Gagana Uday Kumar" userId="d9be980f28472720" providerId="LiveId" clId="{0921CA99-A148-4D3B-891E-30E9CB62BA9B}" dt="2023-11-21T03:36:36.925" v="42" actId="26606"/>
          <ac:cxnSpMkLst>
            <pc:docMk/>
            <pc:sldMk cId="526737221" sldId="260"/>
            <ac:cxnSpMk id="78" creationId="{5C34627B-48E6-4F4D-B843-97717A86B490}"/>
          </ac:cxnSpMkLst>
        </pc:cxnChg>
        <pc:cxnChg chg="add del">
          <ac:chgData name="Gagana Uday Kumar" userId="d9be980f28472720" providerId="LiveId" clId="{0921CA99-A148-4D3B-891E-30E9CB62BA9B}" dt="2023-11-21T03:37:30.075" v="48" actId="26606"/>
          <ac:cxnSpMkLst>
            <pc:docMk/>
            <pc:sldMk cId="526737221" sldId="260"/>
            <ac:cxnSpMk id="85" creationId="{DC034BB4-8B50-4484-85C4-0CE4699284D7}"/>
          </ac:cxnSpMkLst>
        </pc:cxnChg>
        <pc:cxnChg chg="add del">
          <ac:chgData name="Gagana Uday Kumar" userId="d9be980f28472720" providerId="LiveId" clId="{0921CA99-A148-4D3B-891E-30E9CB62BA9B}" dt="2023-11-21T03:37:30.075" v="48" actId="26606"/>
          <ac:cxnSpMkLst>
            <pc:docMk/>
            <pc:sldMk cId="526737221" sldId="260"/>
            <ac:cxnSpMk id="87" creationId="{81B200F7-B57A-4824-BB91-B6624450A5AC}"/>
          </ac:cxnSpMkLst>
        </pc:cxnChg>
        <pc:cxnChg chg="add del">
          <ac:chgData name="Gagana Uday Kumar" userId="d9be980f28472720" providerId="LiveId" clId="{0921CA99-A148-4D3B-891E-30E9CB62BA9B}" dt="2023-11-21T03:37:30.075" v="48" actId="26606"/>
          <ac:cxnSpMkLst>
            <pc:docMk/>
            <pc:sldMk cId="526737221" sldId="260"/>
            <ac:cxnSpMk id="89" creationId="{1902062F-7F47-41E5-8574-2D1492D58ED3}"/>
          </ac:cxnSpMkLst>
        </pc:cxnChg>
        <pc:cxnChg chg="add del">
          <ac:chgData name="Gagana Uday Kumar" userId="d9be980f28472720" providerId="LiveId" clId="{0921CA99-A148-4D3B-891E-30E9CB62BA9B}" dt="2023-11-21T03:37:30.075" v="48" actId="26606"/>
          <ac:cxnSpMkLst>
            <pc:docMk/>
            <pc:sldMk cId="526737221" sldId="260"/>
            <ac:cxnSpMk id="91" creationId="{FA92245C-961F-47D5-9691-272D28692D45}"/>
          </ac:cxnSpMkLst>
        </pc:cxnChg>
      </pc:sldChg>
      <pc:sldChg chg="modSp new del mod">
        <pc:chgData name="Gagana Uday Kumar" userId="d9be980f28472720" providerId="LiveId" clId="{0921CA99-A148-4D3B-891E-30E9CB62BA9B}" dt="2023-11-21T06:47:52.330" v="1388" actId="47"/>
        <pc:sldMkLst>
          <pc:docMk/>
          <pc:sldMk cId="823996564" sldId="261"/>
        </pc:sldMkLst>
        <pc:spChg chg="mod">
          <ac:chgData name="Gagana Uday Kumar" userId="d9be980f28472720" providerId="LiveId" clId="{0921CA99-A148-4D3B-891E-30E9CB62BA9B}" dt="2023-11-21T06:33:34.794" v="1191"/>
          <ac:spMkLst>
            <pc:docMk/>
            <pc:sldMk cId="823996564" sldId="261"/>
            <ac:spMk id="2" creationId="{BFDFDC0B-34D6-8349-EB72-71DFB2752977}"/>
          </ac:spMkLst>
        </pc:spChg>
      </pc:sldChg>
      <pc:sldChg chg="addSp delSp modSp add del mod setBg">
        <pc:chgData name="Gagana Uday Kumar" userId="d9be980f28472720" providerId="LiveId" clId="{0921CA99-A148-4D3B-891E-30E9CB62BA9B}" dt="2023-11-21T03:47:34.003" v="179" actId="47"/>
        <pc:sldMkLst>
          <pc:docMk/>
          <pc:sldMk cId="989433263" sldId="261"/>
        </pc:sldMkLst>
        <pc:spChg chg="mod">
          <ac:chgData name="Gagana Uday Kumar" userId="d9be980f28472720" providerId="LiveId" clId="{0921CA99-A148-4D3B-891E-30E9CB62BA9B}" dt="2023-11-21T03:39:32.486" v="73" actId="26606"/>
          <ac:spMkLst>
            <pc:docMk/>
            <pc:sldMk cId="989433263" sldId="261"/>
            <ac:spMk id="2" creationId="{5DC88A53-F80F-F18E-3344-7BB7818D7DAF}"/>
          </ac:spMkLst>
        </pc:spChg>
        <pc:spChg chg="add">
          <ac:chgData name="Gagana Uday Kumar" userId="d9be980f28472720" providerId="LiveId" clId="{0921CA99-A148-4D3B-891E-30E9CB62BA9B}" dt="2023-11-21T03:39:32.486" v="73" actId="26606"/>
          <ac:spMkLst>
            <pc:docMk/>
            <pc:sldMk cId="989433263" sldId="261"/>
            <ac:spMk id="14" creationId="{E73BBE33-B533-4661-8A6A-6BD8D05EB19A}"/>
          </ac:spMkLst>
        </pc:spChg>
        <pc:spChg chg="add del">
          <ac:chgData name="Gagana Uday Kumar" userId="d9be980f28472720" providerId="LiveId" clId="{0921CA99-A148-4D3B-891E-30E9CB62BA9B}" dt="2023-11-21T03:38:31.218" v="68" actId="26606"/>
          <ac:spMkLst>
            <pc:docMk/>
            <pc:sldMk cId="989433263" sldId="261"/>
            <ac:spMk id="17" creationId="{928F64C6-FE22-4FC1-A763-DFCC514811BD}"/>
          </ac:spMkLst>
        </pc:spChg>
        <pc:spChg chg="add del">
          <ac:chgData name="Gagana Uday Kumar" userId="d9be980f28472720" providerId="LiveId" clId="{0921CA99-A148-4D3B-891E-30E9CB62BA9B}" dt="2023-11-21T03:39:11.987" v="70" actId="26606"/>
          <ac:spMkLst>
            <pc:docMk/>
            <pc:sldMk cId="989433263" sldId="261"/>
            <ac:spMk id="21" creationId="{928F64C6-FE22-4FC1-A763-DFCC514811BD}"/>
          </ac:spMkLst>
        </pc:spChg>
        <pc:spChg chg="add del">
          <ac:chgData name="Gagana Uday Kumar" userId="d9be980f28472720" providerId="LiveId" clId="{0921CA99-A148-4D3B-891E-30E9CB62BA9B}" dt="2023-11-21T03:39:22.844" v="72" actId="26606"/>
          <ac:spMkLst>
            <pc:docMk/>
            <pc:sldMk cId="989433263" sldId="261"/>
            <ac:spMk id="24" creationId="{EB2128C9-F999-4E12-BA9C-92A4D2361BDD}"/>
          </ac:spMkLst>
        </pc:spChg>
        <pc:picChg chg="add mod">
          <ac:chgData name="Gagana Uday Kumar" userId="d9be980f28472720" providerId="LiveId" clId="{0921CA99-A148-4D3B-891E-30E9CB62BA9B}" dt="2023-11-21T03:45:38.791" v="154" actId="1076"/>
          <ac:picMkLst>
            <pc:docMk/>
            <pc:sldMk cId="989433263" sldId="261"/>
            <ac:picMk id="3" creationId="{FF4971D4-78D3-6795-9563-CB2AAF112A20}"/>
          </ac:picMkLst>
        </pc:picChg>
        <pc:picChg chg="mod ord">
          <ac:chgData name="Gagana Uday Kumar" userId="d9be980f28472720" providerId="LiveId" clId="{0921CA99-A148-4D3B-891E-30E9CB62BA9B}" dt="2023-11-21T03:45:40.531" v="155" actId="1076"/>
          <ac:picMkLst>
            <pc:docMk/>
            <pc:sldMk cId="989433263" sldId="261"/>
            <ac:picMk id="4" creationId="{53A709F8-358B-9BC9-7FED-767DA2CB42D3}"/>
          </ac:picMkLst>
        </pc:picChg>
        <pc:picChg chg="mod ord">
          <ac:chgData name="Gagana Uday Kumar" userId="d9be980f28472720" providerId="LiveId" clId="{0921CA99-A148-4D3B-891E-30E9CB62BA9B}" dt="2023-11-21T03:39:32.486" v="73" actId="26606"/>
          <ac:picMkLst>
            <pc:docMk/>
            <pc:sldMk cId="989433263" sldId="261"/>
            <ac:picMk id="6" creationId="{737F6075-026C-B5A0-767C-CE8D4A70D061}"/>
          </ac:picMkLst>
        </pc:picChg>
        <pc:picChg chg="mod ord">
          <ac:chgData name="Gagana Uday Kumar" userId="d9be980f28472720" providerId="LiveId" clId="{0921CA99-A148-4D3B-891E-30E9CB62BA9B}" dt="2023-11-21T03:39:32.486" v="73" actId="26606"/>
          <ac:picMkLst>
            <pc:docMk/>
            <pc:sldMk cId="989433263" sldId="261"/>
            <ac:picMk id="8" creationId="{B642E8CE-F3E5-F2F4-666A-F51A90BCAE85}"/>
          </ac:picMkLst>
        </pc:picChg>
        <pc:picChg chg="mod ord">
          <ac:chgData name="Gagana Uday Kumar" userId="d9be980f28472720" providerId="LiveId" clId="{0921CA99-A148-4D3B-891E-30E9CB62BA9B}" dt="2023-11-21T03:45:43.537" v="156" actId="1076"/>
          <ac:picMkLst>
            <pc:docMk/>
            <pc:sldMk cId="989433263" sldId="261"/>
            <ac:picMk id="10" creationId="{FD577DD7-057C-E1B8-CB37-DA744519C8B3}"/>
          </ac:picMkLst>
        </pc:picChg>
        <pc:picChg chg="del mod ord">
          <ac:chgData name="Gagana Uday Kumar" userId="d9be980f28472720" providerId="LiveId" clId="{0921CA99-A148-4D3B-891E-30E9CB62BA9B}" dt="2023-11-21T03:45:33.159" v="152" actId="478"/>
          <ac:picMkLst>
            <pc:docMk/>
            <pc:sldMk cId="989433263" sldId="261"/>
            <ac:picMk id="12" creationId="{ECA378A2-3C31-FD84-C6ED-E6C6F9A0268E}"/>
          </ac:picMkLst>
        </pc:picChg>
        <pc:cxnChg chg="add del">
          <ac:chgData name="Gagana Uday Kumar" userId="d9be980f28472720" providerId="LiveId" clId="{0921CA99-A148-4D3B-891E-30E9CB62BA9B}" dt="2023-11-21T03:38:31.218" v="68" actId="26606"/>
          <ac:cxnSpMkLst>
            <pc:docMk/>
            <pc:sldMk cId="989433263" sldId="261"/>
            <ac:cxnSpMk id="19" creationId="{5C34627B-48E6-4F4D-B843-97717A86B490}"/>
          </ac:cxnSpMkLst>
        </pc:cxnChg>
        <pc:cxnChg chg="add del">
          <ac:chgData name="Gagana Uday Kumar" userId="d9be980f28472720" providerId="LiveId" clId="{0921CA99-A148-4D3B-891E-30E9CB62BA9B}" dt="2023-11-21T03:39:11.987" v="70" actId="26606"/>
          <ac:cxnSpMkLst>
            <pc:docMk/>
            <pc:sldMk cId="989433263" sldId="261"/>
            <ac:cxnSpMk id="22" creationId="{5C34627B-48E6-4F4D-B843-97717A86B490}"/>
          </ac:cxnSpMkLst>
        </pc:cxnChg>
      </pc:sldChg>
      <pc:sldChg chg="addSp delSp modSp new mod modTransition setBg delDesignElem modNotesTx">
        <pc:chgData name="Gagana Uday Kumar" userId="d9be980f28472720" providerId="LiveId" clId="{0921CA99-A148-4D3B-891E-30E9CB62BA9B}" dt="2023-11-27T22:51:55.118" v="6866"/>
        <pc:sldMkLst>
          <pc:docMk/>
          <pc:sldMk cId="1035118806" sldId="262"/>
        </pc:sldMkLst>
        <pc:spChg chg="del mod">
          <ac:chgData name="Gagana Uday Kumar" userId="d9be980f28472720" providerId="LiveId" clId="{0921CA99-A148-4D3B-891E-30E9CB62BA9B}" dt="2023-11-24T04:01:43.204" v="2719" actId="478"/>
          <ac:spMkLst>
            <pc:docMk/>
            <pc:sldMk cId="1035118806" sldId="262"/>
            <ac:spMk id="2" creationId="{64BB23C4-D039-3DA9-C70C-B7E09F219570}"/>
          </ac:spMkLst>
        </pc:spChg>
        <pc:spChg chg="del mod">
          <ac:chgData name="Gagana Uday Kumar" userId="d9be980f28472720" providerId="LiveId" clId="{0921CA99-A148-4D3B-891E-30E9CB62BA9B}" dt="2023-11-21T06:30:13.493" v="1153" actId="22"/>
          <ac:spMkLst>
            <pc:docMk/>
            <pc:sldMk cId="1035118806" sldId="262"/>
            <ac:spMk id="3" creationId="{9F93DCD1-96A3-B540-1F07-487EF0685DD6}"/>
          </ac:spMkLst>
        </pc:spChg>
        <pc:spChg chg="del mod">
          <ac:chgData name="Gagana Uday Kumar" userId="d9be980f28472720" providerId="LiveId" clId="{0921CA99-A148-4D3B-891E-30E9CB62BA9B}" dt="2023-11-24T04:01:36.678" v="2717" actId="478"/>
          <ac:spMkLst>
            <pc:docMk/>
            <pc:sldMk cId="1035118806" sldId="262"/>
            <ac:spMk id="4" creationId="{5DEC19C4-F067-471C-8E67-E523903DF6DD}"/>
          </ac:spMkLst>
        </pc:spChg>
        <pc:spChg chg="add del mod">
          <ac:chgData name="Gagana Uday Kumar" userId="d9be980f28472720" providerId="LiveId" clId="{0921CA99-A148-4D3B-891E-30E9CB62BA9B}" dt="2023-11-24T04:01:33.286" v="2716" actId="478"/>
          <ac:spMkLst>
            <pc:docMk/>
            <pc:sldMk cId="1035118806" sldId="262"/>
            <ac:spMk id="5" creationId="{EB156DDC-3400-257E-60DD-15DB328E4A32}"/>
          </ac:spMkLst>
        </pc:spChg>
        <pc:spChg chg="add">
          <ac:chgData name="Gagana Uday Kumar" userId="d9be980f28472720" providerId="LiveId" clId="{0921CA99-A148-4D3B-891E-30E9CB62BA9B}" dt="2023-11-21T06:34:42.174" v="1193" actId="26606"/>
          <ac:spMkLst>
            <pc:docMk/>
            <pc:sldMk cId="1035118806" sldId="262"/>
            <ac:spMk id="8" creationId="{F821940F-7A1D-4ACC-85B4-A932898ABB37}"/>
          </ac:spMkLst>
        </pc:spChg>
        <pc:spChg chg="add">
          <ac:chgData name="Gagana Uday Kumar" userId="d9be980f28472720" providerId="LiveId" clId="{0921CA99-A148-4D3B-891E-30E9CB62BA9B}" dt="2023-11-21T06:34:42.174" v="1193" actId="26606"/>
          <ac:spMkLst>
            <pc:docMk/>
            <pc:sldMk cId="1035118806" sldId="262"/>
            <ac:spMk id="9" creationId="{16674508-81D3-48CF-96BF-7FC60EAA572A}"/>
          </ac:spMkLst>
        </pc:spChg>
        <pc:spChg chg="add del mod">
          <ac:chgData name="Gagana Uday Kumar" userId="d9be980f28472720" providerId="LiveId" clId="{0921CA99-A148-4D3B-891E-30E9CB62BA9B}" dt="2023-11-24T04:01:39.461" v="2718" actId="478"/>
          <ac:spMkLst>
            <pc:docMk/>
            <pc:sldMk cId="1035118806" sldId="262"/>
            <ac:spMk id="10" creationId="{26014F2E-311B-5469-2E1F-0BB79C1753E3}"/>
          </ac:spMkLst>
        </pc:spChg>
        <pc:spChg chg="add del">
          <ac:chgData name="Gagana Uday Kumar" userId="d9be980f28472720" providerId="LiveId" clId="{0921CA99-A148-4D3B-891E-30E9CB62BA9B}" dt="2023-11-21T06:34:57.689" v="1195" actId="22"/>
          <ac:spMkLst>
            <pc:docMk/>
            <pc:sldMk cId="1035118806" sldId="262"/>
            <ac:spMk id="10" creationId="{E08CA696-8DE1-C368-88E8-C648127A24C4}"/>
          </ac:spMkLst>
        </pc:spChg>
        <pc:spChg chg="add del">
          <ac:chgData name="Gagana Uday Kumar" userId="d9be980f28472720" providerId="LiveId" clId="{0921CA99-A148-4D3B-891E-30E9CB62BA9B}" dt="2023-11-21T06:34:06.318" v="1192" actId="26606"/>
          <ac:spMkLst>
            <pc:docMk/>
            <pc:sldMk cId="1035118806" sldId="262"/>
            <ac:spMk id="11" creationId="{C4285719-470E-454C-AF62-8323075F1F5B}"/>
          </ac:spMkLst>
        </pc:spChg>
        <pc:spChg chg="add del mod">
          <ac:chgData name="Gagana Uday Kumar" userId="d9be980f28472720" providerId="LiveId" clId="{0921CA99-A148-4D3B-891E-30E9CB62BA9B}" dt="2023-11-24T04:01:45.832" v="2720" actId="478"/>
          <ac:spMkLst>
            <pc:docMk/>
            <pc:sldMk cId="1035118806" sldId="262"/>
            <ac:spMk id="12" creationId="{1C032826-1C80-1776-2EC5-728C05394036}"/>
          </ac:spMkLst>
        </pc:spChg>
        <pc:spChg chg="add mod">
          <ac:chgData name="Gagana Uday Kumar" userId="d9be980f28472720" providerId="LiveId" clId="{0921CA99-A148-4D3B-891E-30E9CB62BA9B}" dt="2023-11-24T04:02:48.979" v="2724" actId="108"/>
          <ac:spMkLst>
            <pc:docMk/>
            <pc:sldMk cId="1035118806" sldId="262"/>
            <ac:spMk id="13" creationId="{279A6F02-D1C2-088B-AAEE-8239CD0E673C}"/>
          </ac:spMkLst>
        </pc:spChg>
        <pc:spChg chg="add del">
          <ac:chgData name="Gagana Uday Kumar" userId="d9be980f28472720" providerId="LiveId" clId="{0921CA99-A148-4D3B-891E-30E9CB62BA9B}" dt="2023-11-21T06:34:06.318" v="1192" actId="26606"/>
          <ac:spMkLst>
            <pc:docMk/>
            <pc:sldMk cId="1035118806" sldId="262"/>
            <ac:spMk id="13" creationId="{CD9FE4EF-C4D8-49A0-B2FF-81D8DB7D8A24}"/>
          </ac:spMkLst>
        </pc:spChg>
        <pc:spChg chg="add del">
          <ac:chgData name="Gagana Uday Kumar" userId="d9be980f28472720" providerId="LiveId" clId="{0921CA99-A148-4D3B-891E-30E9CB62BA9B}" dt="2023-11-21T06:34:06.318" v="1192" actId="26606"/>
          <ac:spMkLst>
            <pc:docMk/>
            <pc:sldMk cId="1035118806" sldId="262"/>
            <ac:spMk id="15" creationId="{4300840D-0A0B-4512-BACA-B439D5B9C57C}"/>
          </ac:spMkLst>
        </pc:spChg>
        <pc:spChg chg="add del">
          <ac:chgData name="Gagana Uday Kumar" userId="d9be980f28472720" providerId="LiveId" clId="{0921CA99-A148-4D3B-891E-30E9CB62BA9B}" dt="2023-11-21T06:34:06.318" v="1192" actId="26606"/>
          <ac:spMkLst>
            <pc:docMk/>
            <pc:sldMk cId="1035118806" sldId="262"/>
            <ac:spMk id="17" creationId="{D2B78728-A580-49A7-84F9-6EF6F583ADE0}"/>
          </ac:spMkLst>
        </pc:spChg>
        <pc:spChg chg="add del">
          <ac:chgData name="Gagana Uday Kumar" userId="d9be980f28472720" providerId="LiveId" clId="{0921CA99-A148-4D3B-891E-30E9CB62BA9B}" dt="2023-11-21T06:34:06.318" v="1192" actId="26606"/>
          <ac:spMkLst>
            <pc:docMk/>
            <pc:sldMk cId="1035118806" sldId="262"/>
            <ac:spMk id="19" creationId="{38FAA1A1-D861-433F-88FA-1E9D6FD31D11}"/>
          </ac:spMkLst>
        </pc:spChg>
        <pc:spChg chg="add del">
          <ac:chgData name="Gagana Uday Kumar" userId="d9be980f28472720" providerId="LiveId" clId="{0921CA99-A148-4D3B-891E-30E9CB62BA9B}" dt="2023-11-21T06:34:06.318" v="1192" actId="26606"/>
          <ac:spMkLst>
            <pc:docMk/>
            <pc:sldMk cId="1035118806" sldId="262"/>
            <ac:spMk id="21" creationId="{8D71EDA1-87BF-4D5D-AB79-F346FD19278A}"/>
          </ac:spMkLst>
        </pc:spChg>
        <pc:picChg chg="add mod">
          <ac:chgData name="Gagana Uday Kumar" userId="d9be980f28472720" providerId="LiveId" clId="{0921CA99-A148-4D3B-891E-30E9CB62BA9B}" dt="2023-11-27T22:51:55.118" v="6866"/>
          <ac:picMkLst>
            <pc:docMk/>
            <pc:sldMk cId="1035118806" sldId="262"/>
            <ac:picMk id="5" creationId="{3408884F-03D0-3110-9A5A-5D1FC0CF9A4A}"/>
          </ac:picMkLst>
        </pc:picChg>
        <pc:picChg chg="add del mod ord">
          <ac:chgData name="Gagana Uday Kumar" userId="d9be980f28472720" providerId="LiveId" clId="{0921CA99-A148-4D3B-891E-30E9CB62BA9B}" dt="2023-11-24T04:01:29.888" v="2715" actId="478"/>
          <ac:picMkLst>
            <pc:docMk/>
            <pc:sldMk cId="1035118806" sldId="262"/>
            <ac:picMk id="6" creationId="{A6B887AB-7D49-7155-A603-B55A9F3C134A}"/>
          </ac:picMkLst>
        </pc:picChg>
        <pc:picChg chg="add mod">
          <ac:chgData name="Gagana Uday Kumar" userId="d9be980f28472720" providerId="LiveId" clId="{0921CA99-A148-4D3B-891E-30E9CB62BA9B}" dt="2023-11-24T04:02:02.369" v="2721"/>
          <ac:picMkLst>
            <pc:docMk/>
            <pc:sldMk cId="1035118806" sldId="262"/>
            <ac:picMk id="14" creationId="{312E57B9-D838-699F-324D-AE41F9DBA698}"/>
          </ac:picMkLst>
        </pc:picChg>
        <pc:picChg chg="add mod">
          <ac:chgData name="Gagana Uday Kumar" userId="d9be980f28472720" providerId="LiveId" clId="{0921CA99-A148-4D3B-891E-30E9CB62BA9B}" dt="2023-11-24T04:02:02.369" v="2721"/>
          <ac:picMkLst>
            <pc:docMk/>
            <pc:sldMk cId="1035118806" sldId="262"/>
            <ac:picMk id="15" creationId="{F01425CC-4B43-BD84-73B3-297793E8BDFC}"/>
          </ac:picMkLst>
        </pc:picChg>
        <pc:picChg chg="add mod">
          <ac:chgData name="Gagana Uday Kumar" userId="d9be980f28472720" providerId="LiveId" clId="{0921CA99-A148-4D3B-891E-30E9CB62BA9B}" dt="2023-11-24T04:02:02.369" v="2721"/>
          <ac:picMkLst>
            <pc:docMk/>
            <pc:sldMk cId="1035118806" sldId="262"/>
            <ac:picMk id="16" creationId="{97EAB550-F4FE-CA03-6C60-4EE9177F677F}"/>
          </ac:picMkLst>
        </pc:picChg>
        <pc:picChg chg="add mod">
          <ac:chgData name="Gagana Uday Kumar" userId="d9be980f28472720" providerId="LiveId" clId="{0921CA99-A148-4D3B-891E-30E9CB62BA9B}" dt="2023-11-24T04:09:28.755" v="2764" actId="1076"/>
          <ac:picMkLst>
            <pc:docMk/>
            <pc:sldMk cId="1035118806" sldId="262"/>
            <ac:picMk id="17" creationId="{20178858-2AC2-FF68-C048-C8D4FEF7C930}"/>
          </ac:picMkLst>
        </pc:picChg>
        <pc:picChg chg="add mod">
          <ac:chgData name="Gagana Uday Kumar" userId="d9be980f28472720" providerId="LiveId" clId="{0921CA99-A148-4D3B-891E-30E9CB62BA9B}" dt="2023-11-24T04:02:02.369" v="2721"/>
          <ac:picMkLst>
            <pc:docMk/>
            <pc:sldMk cId="1035118806" sldId="262"/>
            <ac:picMk id="18" creationId="{EA90FAAD-A98F-5414-B4AA-AEC63137E5CD}"/>
          </ac:picMkLst>
        </pc:picChg>
        <pc:picChg chg="add del mod">
          <ac:chgData name="Gagana Uday Kumar" userId="d9be980f28472720" providerId="LiveId" clId="{0921CA99-A148-4D3B-891E-30E9CB62BA9B}" dt="2023-11-24T04:07:21.693" v="2747" actId="931"/>
          <ac:picMkLst>
            <pc:docMk/>
            <pc:sldMk cId="1035118806" sldId="262"/>
            <ac:picMk id="22" creationId="{A258DD9E-C0B3-2238-75B9-7DA9D546E285}"/>
          </ac:picMkLst>
        </pc:picChg>
        <pc:picChg chg="add del mod">
          <ac:chgData name="Gagana Uday Kumar" userId="d9be980f28472720" providerId="LiveId" clId="{0921CA99-A148-4D3B-891E-30E9CB62BA9B}" dt="2023-11-24T04:08:06.887" v="2750" actId="478"/>
          <ac:picMkLst>
            <pc:docMk/>
            <pc:sldMk cId="1035118806" sldId="262"/>
            <ac:picMk id="24" creationId="{BD161FA0-3127-8F8A-C7E7-393618512F9D}"/>
          </ac:picMkLst>
        </pc:picChg>
        <pc:picChg chg="add del mod">
          <ac:chgData name="Gagana Uday Kumar" userId="d9be980f28472720" providerId="LiveId" clId="{0921CA99-A148-4D3B-891E-30E9CB62BA9B}" dt="2023-11-24T04:08:06.887" v="2750" actId="478"/>
          <ac:picMkLst>
            <pc:docMk/>
            <pc:sldMk cId="1035118806" sldId="262"/>
            <ac:picMk id="26" creationId="{7FC89095-CC83-2447-ED62-57523CE73907}"/>
          </ac:picMkLst>
        </pc:picChg>
        <pc:picChg chg="add mod">
          <ac:chgData name="Gagana Uday Kumar" userId="d9be980f28472720" providerId="LiveId" clId="{0921CA99-A148-4D3B-891E-30E9CB62BA9B}" dt="2023-11-24T04:08:48.600" v="2755" actId="1076"/>
          <ac:picMkLst>
            <pc:docMk/>
            <pc:sldMk cId="1035118806" sldId="262"/>
            <ac:picMk id="28" creationId="{FF61FA51-69CB-F574-291B-8EFD69202D1D}"/>
          </ac:picMkLst>
        </pc:picChg>
        <pc:picChg chg="add mod">
          <ac:chgData name="Gagana Uday Kumar" userId="d9be980f28472720" providerId="LiveId" clId="{0921CA99-A148-4D3B-891E-30E9CB62BA9B}" dt="2023-11-24T04:09:33.104" v="2765" actId="1076"/>
          <ac:picMkLst>
            <pc:docMk/>
            <pc:sldMk cId="1035118806" sldId="262"/>
            <ac:picMk id="30" creationId="{841B999F-A381-BA95-E26F-4E81E6CAF084}"/>
          </ac:picMkLst>
        </pc:picChg>
      </pc:sldChg>
      <pc:sldChg chg="modSp add del mod">
        <pc:chgData name="Gagana Uday Kumar" userId="d9be980f28472720" providerId="LiveId" clId="{0921CA99-A148-4D3B-891E-30E9CB62BA9B}" dt="2023-11-21T03:47:25.308" v="178" actId="47"/>
        <pc:sldMkLst>
          <pc:docMk/>
          <pc:sldMk cId="3659025245" sldId="262"/>
        </pc:sldMkLst>
        <pc:picChg chg="mod">
          <ac:chgData name="Gagana Uday Kumar" userId="d9be980f28472720" providerId="LiveId" clId="{0921CA99-A148-4D3B-891E-30E9CB62BA9B}" dt="2023-11-21T03:45:58.369" v="160" actId="14100"/>
          <ac:picMkLst>
            <pc:docMk/>
            <pc:sldMk cId="3659025245" sldId="262"/>
            <ac:picMk id="4" creationId="{53A709F8-358B-9BC9-7FED-767DA2CB42D3}"/>
          </ac:picMkLst>
        </pc:picChg>
        <pc:picChg chg="mod">
          <ac:chgData name="Gagana Uday Kumar" userId="d9be980f28472720" providerId="LiveId" clId="{0921CA99-A148-4D3B-891E-30E9CB62BA9B}" dt="2023-11-21T03:46:17.747" v="167" actId="14100"/>
          <ac:picMkLst>
            <pc:docMk/>
            <pc:sldMk cId="3659025245" sldId="262"/>
            <ac:picMk id="6" creationId="{737F6075-026C-B5A0-767C-CE8D4A70D061}"/>
          </ac:picMkLst>
        </pc:picChg>
        <pc:picChg chg="mod">
          <ac:chgData name="Gagana Uday Kumar" userId="d9be980f28472720" providerId="LiveId" clId="{0921CA99-A148-4D3B-891E-30E9CB62BA9B}" dt="2023-11-21T03:46:23.039" v="170" actId="14100"/>
          <ac:picMkLst>
            <pc:docMk/>
            <pc:sldMk cId="3659025245" sldId="262"/>
            <ac:picMk id="8" creationId="{B642E8CE-F3E5-F2F4-666A-F51A90BCAE85}"/>
          </ac:picMkLst>
        </pc:picChg>
        <pc:picChg chg="mod">
          <ac:chgData name="Gagana Uday Kumar" userId="d9be980f28472720" providerId="LiveId" clId="{0921CA99-A148-4D3B-891E-30E9CB62BA9B}" dt="2023-11-21T03:46:21.091" v="169" actId="14100"/>
          <ac:picMkLst>
            <pc:docMk/>
            <pc:sldMk cId="3659025245" sldId="262"/>
            <ac:picMk id="10" creationId="{FD577DD7-057C-E1B8-CB37-DA744519C8B3}"/>
          </ac:picMkLst>
        </pc:picChg>
        <pc:picChg chg="mod">
          <ac:chgData name="Gagana Uday Kumar" userId="d9be980f28472720" providerId="LiveId" clId="{0921CA99-A148-4D3B-891E-30E9CB62BA9B}" dt="2023-11-21T03:46:08.461" v="164" actId="1076"/>
          <ac:picMkLst>
            <pc:docMk/>
            <pc:sldMk cId="3659025245" sldId="262"/>
            <ac:picMk id="12" creationId="{ECA378A2-3C31-FD84-C6ED-E6C6F9A0268E}"/>
          </ac:picMkLst>
        </pc:picChg>
      </pc:sldChg>
      <pc:sldChg chg="addSp delSp modSp add del mod modTransition modNotesTx">
        <pc:chgData name="Gagana Uday Kumar" userId="d9be980f28472720" providerId="LiveId" clId="{0921CA99-A148-4D3B-891E-30E9CB62BA9B}" dt="2023-11-27T22:51:55.118" v="6866"/>
        <pc:sldMkLst>
          <pc:docMk/>
          <pc:sldMk cId="718514658" sldId="263"/>
        </pc:sldMkLst>
        <pc:spChg chg="mod ord">
          <ac:chgData name="Gagana Uday Kumar" userId="d9be980f28472720" providerId="LiveId" clId="{0921CA99-A148-4D3B-891E-30E9CB62BA9B}" dt="2023-11-21T06:49:03.420" v="1395" actId="14100"/>
          <ac:spMkLst>
            <pc:docMk/>
            <pc:sldMk cId="718514658" sldId="263"/>
            <ac:spMk id="2" creationId="{64BB23C4-D039-3DA9-C70C-B7E09F219570}"/>
          </ac:spMkLst>
        </pc:spChg>
        <pc:spChg chg="del mod ord">
          <ac:chgData name="Gagana Uday Kumar" userId="d9be980f28472720" providerId="LiveId" clId="{0921CA99-A148-4D3B-891E-30E9CB62BA9B}" dt="2023-11-21T06:46:32.070" v="1374" actId="478"/>
          <ac:spMkLst>
            <pc:docMk/>
            <pc:sldMk cId="718514658" sldId="263"/>
            <ac:spMk id="4" creationId="{5DEC19C4-F067-471C-8E67-E523903DF6DD}"/>
          </ac:spMkLst>
        </pc:spChg>
        <pc:spChg chg="add del">
          <ac:chgData name="Gagana Uday Kumar" userId="d9be980f28472720" providerId="LiveId" clId="{0921CA99-A148-4D3B-891E-30E9CB62BA9B}" dt="2023-11-21T06:35:27.511" v="1202" actId="26606"/>
          <ac:spMkLst>
            <pc:docMk/>
            <pc:sldMk cId="718514658" sldId="263"/>
            <ac:spMk id="8" creationId="{F821940F-7A1D-4ACC-85B4-A932898ABB37}"/>
          </ac:spMkLst>
        </pc:spChg>
        <pc:spChg chg="add del">
          <ac:chgData name="Gagana Uday Kumar" userId="d9be980f28472720" providerId="LiveId" clId="{0921CA99-A148-4D3B-891E-30E9CB62BA9B}" dt="2023-11-21T06:35:27.511" v="1202" actId="26606"/>
          <ac:spMkLst>
            <pc:docMk/>
            <pc:sldMk cId="718514658" sldId="263"/>
            <ac:spMk id="9" creationId="{16674508-81D3-48CF-96BF-7FC60EAA572A}"/>
          </ac:spMkLst>
        </pc:spChg>
        <pc:spChg chg="add del mod">
          <ac:chgData name="Gagana Uday Kumar" userId="d9be980f28472720" providerId="LiveId" clId="{0921CA99-A148-4D3B-891E-30E9CB62BA9B}" dt="2023-11-21T06:36:03.853" v="1211" actId="478"/>
          <ac:spMkLst>
            <pc:docMk/>
            <pc:sldMk cId="718514658" sldId="263"/>
            <ac:spMk id="10" creationId="{5D231C85-5EC4-9059-C9D9-44C901AB6BF3}"/>
          </ac:spMkLst>
        </pc:spChg>
        <pc:spChg chg="add del mod">
          <ac:chgData name="Gagana Uday Kumar" userId="d9be980f28472720" providerId="LiveId" clId="{0921CA99-A148-4D3B-891E-30E9CB62BA9B}" dt="2023-11-21T06:46:37.590" v="1375" actId="478"/>
          <ac:spMkLst>
            <pc:docMk/>
            <pc:sldMk cId="718514658" sldId="263"/>
            <ac:spMk id="12" creationId="{1C02E724-8624-FD23-1AD1-795C697A0F23}"/>
          </ac:spMkLst>
        </pc:spChg>
        <pc:spChg chg="add del">
          <ac:chgData name="Gagana Uday Kumar" userId="d9be980f28472720" providerId="LiveId" clId="{0921CA99-A148-4D3B-891E-30E9CB62BA9B}" dt="2023-11-21T06:35:27.511" v="1202" actId="26606"/>
          <ac:spMkLst>
            <pc:docMk/>
            <pc:sldMk cId="718514658" sldId="263"/>
            <ac:spMk id="14" creationId="{9D25F302-27C5-414F-97F8-6EA0A6C028BA}"/>
          </ac:spMkLst>
        </pc:spChg>
        <pc:spChg chg="add del">
          <ac:chgData name="Gagana Uday Kumar" userId="d9be980f28472720" providerId="LiveId" clId="{0921CA99-A148-4D3B-891E-30E9CB62BA9B}" dt="2023-11-21T06:35:27.511" v="1202" actId="26606"/>
          <ac:spMkLst>
            <pc:docMk/>
            <pc:sldMk cId="718514658" sldId="263"/>
            <ac:spMk id="16" creationId="{830A36F8-48C2-4842-A87B-8CE8DF4E7FD2}"/>
          </ac:spMkLst>
        </pc:spChg>
        <pc:spChg chg="add mod">
          <ac:chgData name="Gagana Uday Kumar" userId="d9be980f28472720" providerId="LiveId" clId="{0921CA99-A148-4D3B-891E-30E9CB62BA9B}" dt="2023-11-21T06:55:46.114" v="1465" actId="5793"/>
          <ac:spMkLst>
            <pc:docMk/>
            <pc:sldMk cId="718514658" sldId="263"/>
            <ac:spMk id="17" creationId="{0C6DD737-56FF-26FD-25B7-2EF958BBFCAB}"/>
          </ac:spMkLst>
        </pc:spChg>
        <pc:spChg chg="add del">
          <ac:chgData name="Gagana Uday Kumar" userId="d9be980f28472720" providerId="LiveId" clId="{0921CA99-A148-4D3B-891E-30E9CB62BA9B}" dt="2023-11-21T06:35:27.511" v="1202" actId="26606"/>
          <ac:spMkLst>
            <pc:docMk/>
            <pc:sldMk cId="718514658" sldId="263"/>
            <ac:spMk id="18" creationId="{7F488E8B-4E1E-4402-8935-D4E6C02615C7}"/>
          </ac:spMkLst>
        </pc:spChg>
        <pc:spChg chg="add mod">
          <ac:chgData name="Gagana Uday Kumar" userId="d9be980f28472720" providerId="LiveId" clId="{0921CA99-A148-4D3B-891E-30E9CB62BA9B}" dt="2023-11-21T06:55:44.470" v="1464" actId="5793"/>
          <ac:spMkLst>
            <pc:docMk/>
            <pc:sldMk cId="718514658" sldId="263"/>
            <ac:spMk id="19" creationId="{1BF11ED9-44DB-3142-6FC5-59E96EFAAB11}"/>
          </ac:spMkLst>
        </pc:spChg>
        <pc:picChg chg="add del mod">
          <ac:chgData name="Gagana Uday Kumar" userId="d9be980f28472720" providerId="LiveId" clId="{0921CA99-A148-4D3B-891E-30E9CB62BA9B}" dt="2023-11-21T06:46:41.443" v="1376" actId="478"/>
          <ac:picMkLst>
            <pc:docMk/>
            <pc:sldMk cId="718514658" sldId="263"/>
            <ac:picMk id="5" creationId="{9C65D9B4-9B45-D62F-DA75-42C788325AED}"/>
          </ac:picMkLst>
        </pc:picChg>
        <pc:picChg chg="add mod">
          <ac:chgData name="Gagana Uday Kumar" userId="d9be980f28472720" providerId="LiveId" clId="{0921CA99-A148-4D3B-891E-30E9CB62BA9B}" dt="2023-11-27T22:51:55.118" v="6866"/>
          <ac:picMkLst>
            <pc:docMk/>
            <pc:sldMk cId="718514658" sldId="263"/>
            <ac:picMk id="5" creationId="{A9458032-24D4-E5C1-E341-EA01442DE753}"/>
          </ac:picMkLst>
        </pc:picChg>
        <pc:picChg chg="del mod">
          <ac:chgData name="Gagana Uday Kumar" userId="d9be980f28472720" providerId="LiveId" clId="{0921CA99-A148-4D3B-891E-30E9CB62BA9B}" dt="2023-11-21T06:35:30.988" v="1204" actId="478"/>
          <ac:picMkLst>
            <pc:docMk/>
            <pc:sldMk cId="718514658" sldId="263"/>
            <ac:picMk id="6" creationId="{A6B887AB-7D49-7155-A603-B55A9F3C134A}"/>
          </ac:picMkLst>
        </pc:picChg>
        <pc:picChg chg="add mod">
          <ac:chgData name="Gagana Uday Kumar" userId="d9be980f28472720" providerId="LiveId" clId="{0921CA99-A148-4D3B-891E-30E9CB62BA9B}" dt="2023-11-21T06:48:40.593" v="1391" actId="1076"/>
          <ac:picMkLst>
            <pc:docMk/>
            <pc:sldMk cId="718514658" sldId="263"/>
            <ac:picMk id="13" creationId="{35C5DBEE-1298-8BE6-79BE-7E507AC286E1}"/>
          </ac:picMkLst>
        </pc:picChg>
        <pc:picChg chg="add mod">
          <ac:chgData name="Gagana Uday Kumar" userId="d9be980f28472720" providerId="LiveId" clId="{0921CA99-A148-4D3B-891E-30E9CB62BA9B}" dt="2023-11-21T06:49:08.934" v="1396" actId="1076"/>
          <ac:picMkLst>
            <pc:docMk/>
            <pc:sldMk cId="718514658" sldId="263"/>
            <ac:picMk id="15" creationId="{181F0668-EFAD-A006-D680-EC2014BF5A74}"/>
          </ac:picMkLst>
        </pc:picChg>
      </pc:sldChg>
      <pc:sldChg chg="addSp delSp modSp add mod modTransition modNotesTx">
        <pc:chgData name="Gagana Uday Kumar" userId="d9be980f28472720" providerId="LiveId" clId="{0921CA99-A148-4D3B-891E-30E9CB62BA9B}" dt="2023-11-27T22:51:55.118" v="6866"/>
        <pc:sldMkLst>
          <pc:docMk/>
          <pc:sldMk cId="3260007152" sldId="264"/>
        </pc:sldMkLst>
        <pc:spChg chg="mod">
          <ac:chgData name="Gagana Uday Kumar" userId="d9be980f28472720" providerId="LiveId" clId="{0921CA99-A148-4D3B-891E-30E9CB62BA9B}" dt="2023-11-24T01:25:36.290" v="1998" actId="1076"/>
          <ac:spMkLst>
            <pc:docMk/>
            <pc:sldMk cId="3260007152" sldId="264"/>
            <ac:spMk id="2" creationId="{64BB23C4-D039-3DA9-C70C-B7E09F219570}"/>
          </ac:spMkLst>
        </pc:spChg>
        <pc:spChg chg="mod">
          <ac:chgData name="Gagana Uday Kumar" userId="d9be980f28472720" providerId="LiveId" clId="{0921CA99-A148-4D3B-891E-30E9CB62BA9B}" dt="2023-11-27T20:50:38.247" v="6827" actId="20577"/>
          <ac:spMkLst>
            <pc:docMk/>
            <pc:sldMk cId="3260007152" sldId="264"/>
            <ac:spMk id="4" creationId="{5DEC19C4-F067-471C-8E67-E523903DF6DD}"/>
          </ac:spMkLst>
        </pc:spChg>
        <pc:spChg chg="add del">
          <ac:chgData name="Gagana Uday Kumar" userId="d9be980f28472720" providerId="LiveId" clId="{0921CA99-A148-4D3B-891E-30E9CB62BA9B}" dt="2023-11-21T06:52:19.780" v="1432" actId="26606"/>
          <ac:spMkLst>
            <pc:docMk/>
            <pc:sldMk cId="3260007152" sldId="264"/>
            <ac:spMk id="8" creationId="{F821940F-7A1D-4ACC-85B4-A932898ABB37}"/>
          </ac:spMkLst>
        </pc:spChg>
        <pc:spChg chg="add del">
          <ac:chgData name="Gagana Uday Kumar" userId="d9be980f28472720" providerId="LiveId" clId="{0921CA99-A148-4D3B-891E-30E9CB62BA9B}" dt="2023-11-21T06:52:19.780" v="1432" actId="26606"/>
          <ac:spMkLst>
            <pc:docMk/>
            <pc:sldMk cId="3260007152" sldId="264"/>
            <ac:spMk id="9" creationId="{16674508-81D3-48CF-96BF-7FC60EAA572A}"/>
          </ac:spMkLst>
        </pc:spChg>
        <pc:spChg chg="add del mod">
          <ac:chgData name="Gagana Uday Kumar" userId="d9be980f28472720" providerId="LiveId" clId="{0921CA99-A148-4D3B-891E-30E9CB62BA9B}" dt="2023-11-21T06:52:03.295" v="1430" actId="478"/>
          <ac:spMkLst>
            <pc:docMk/>
            <pc:sldMk cId="3260007152" sldId="264"/>
            <ac:spMk id="10" creationId="{209120F0-F0F6-0829-5D14-6B0592F1E7F7}"/>
          </ac:spMkLst>
        </pc:spChg>
        <pc:grpChg chg="add del">
          <ac:chgData name="Gagana Uday Kumar" userId="d9be980f28472720" providerId="LiveId" clId="{0921CA99-A148-4D3B-891E-30E9CB62BA9B}" dt="2023-11-21T06:52:19.780" v="1432" actId="26606"/>
          <ac:grpSpMkLst>
            <pc:docMk/>
            <pc:sldMk cId="3260007152" sldId="264"/>
            <ac:grpSpMk id="14" creationId="{C54A2A4D-19EF-3552-F383-6AD9587C8AFC}"/>
          </ac:grpSpMkLst>
        </pc:grpChg>
        <pc:picChg chg="add mod">
          <ac:chgData name="Gagana Uday Kumar" userId="d9be980f28472720" providerId="LiveId" clId="{0921CA99-A148-4D3B-891E-30E9CB62BA9B}" dt="2023-11-21T06:52:19.780" v="1432" actId="26606"/>
          <ac:picMkLst>
            <pc:docMk/>
            <pc:sldMk cId="3260007152" sldId="264"/>
            <ac:picMk id="5" creationId="{679C7170-6F5B-D0B2-3557-6B503CB718CD}"/>
          </ac:picMkLst>
        </pc:picChg>
        <pc:picChg chg="del">
          <ac:chgData name="Gagana Uday Kumar" userId="d9be980f28472720" providerId="LiveId" clId="{0921CA99-A148-4D3B-891E-30E9CB62BA9B}" dt="2023-11-21T06:51:23.332" v="1422" actId="478"/>
          <ac:picMkLst>
            <pc:docMk/>
            <pc:sldMk cId="3260007152" sldId="264"/>
            <ac:picMk id="6" creationId="{A6B887AB-7D49-7155-A603-B55A9F3C134A}"/>
          </ac:picMkLst>
        </pc:picChg>
        <pc:picChg chg="add mod">
          <ac:chgData name="Gagana Uday Kumar" userId="d9be980f28472720" providerId="LiveId" clId="{0921CA99-A148-4D3B-891E-30E9CB62BA9B}" dt="2023-11-27T22:51:55.118" v="6866"/>
          <ac:picMkLst>
            <pc:docMk/>
            <pc:sldMk cId="3260007152" sldId="264"/>
            <ac:picMk id="7" creationId="{AEFF6471-EF3F-F723-C56B-B5BA0D67B67F}"/>
          </ac:picMkLst>
        </pc:picChg>
        <pc:picChg chg="add del mod">
          <ac:chgData name="Gagana Uday Kumar" userId="d9be980f28472720" providerId="LiveId" clId="{0921CA99-A148-4D3B-891E-30E9CB62BA9B}" dt="2023-11-24T04:12:39.556" v="2778" actId="478"/>
          <ac:picMkLst>
            <pc:docMk/>
            <pc:sldMk cId="3260007152" sldId="264"/>
            <ac:picMk id="7" creationId="{E80910F5-2203-68F5-EC69-2739BECE388D}"/>
          </ac:picMkLst>
        </pc:picChg>
        <pc:picChg chg="add del mod">
          <ac:chgData name="Gagana Uday Kumar" userId="d9be980f28472720" providerId="LiveId" clId="{0921CA99-A148-4D3B-891E-30E9CB62BA9B}" dt="2023-11-24T04:13:55.560" v="2781" actId="478"/>
          <ac:picMkLst>
            <pc:docMk/>
            <pc:sldMk cId="3260007152" sldId="264"/>
            <ac:picMk id="10" creationId="{5A374CF8-1E6C-FA99-87B3-475583F2CBD5}"/>
          </ac:picMkLst>
        </pc:picChg>
        <pc:picChg chg="add mod">
          <ac:chgData name="Gagana Uday Kumar" userId="d9be980f28472720" providerId="LiveId" clId="{0921CA99-A148-4D3B-891E-30E9CB62BA9B}" dt="2023-11-24T04:14:29.795" v="2788" actId="1076"/>
          <ac:picMkLst>
            <pc:docMk/>
            <pc:sldMk cId="3260007152" sldId="264"/>
            <ac:picMk id="12" creationId="{2CF40466-1C42-56BA-F862-F1020BEB39B5}"/>
          </ac:picMkLst>
        </pc:picChg>
      </pc:sldChg>
      <pc:sldChg chg="addSp delSp modSp new del mod">
        <pc:chgData name="Gagana Uday Kumar" userId="d9be980f28472720" providerId="LiveId" clId="{0921CA99-A148-4D3B-891E-30E9CB62BA9B}" dt="2023-11-21T06:49:32.152" v="1398" actId="2696"/>
        <pc:sldMkLst>
          <pc:docMk/>
          <pc:sldMk cId="836220222" sldId="265"/>
        </pc:sldMkLst>
        <pc:spChg chg="mod">
          <ac:chgData name="Gagana Uday Kumar" userId="d9be980f28472720" providerId="LiveId" clId="{0921CA99-A148-4D3B-891E-30E9CB62BA9B}" dt="2023-11-21T06:40:57.024" v="1258" actId="14100"/>
          <ac:spMkLst>
            <pc:docMk/>
            <pc:sldMk cId="836220222" sldId="265"/>
            <ac:spMk id="2" creationId="{10021E31-6139-229A-0F56-CD3B425B1175}"/>
          </ac:spMkLst>
        </pc:spChg>
        <pc:spChg chg="mod">
          <ac:chgData name="Gagana Uday Kumar" userId="d9be980f28472720" providerId="LiveId" clId="{0921CA99-A148-4D3B-891E-30E9CB62BA9B}" dt="2023-11-21T06:45:50.089" v="1373" actId="14100"/>
          <ac:spMkLst>
            <pc:docMk/>
            <pc:sldMk cId="836220222" sldId="265"/>
            <ac:spMk id="3" creationId="{0142D5B2-4709-3C82-E951-D25A212629F4}"/>
          </ac:spMkLst>
        </pc:spChg>
        <pc:spChg chg="del">
          <ac:chgData name="Gagana Uday Kumar" userId="d9be980f28472720" providerId="LiveId" clId="{0921CA99-A148-4D3B-891E-30E9CB62BA9B}" dt="2023-11-21T06:39:39.500" v="1239" actId="22"/>
          <ac:spMkLst>
            <pc:docMk/>
            <pc:sldMk cId="836220222" sldId="265"/>
            <ac:spMk id="4" creationId="{8702A185-5CF8-2B4B-A36D-1723190B9991}"/>
          </ac:spMkLst>
        </pc:spChg>
        <pc:spChg chg="mod">
          <ac:chgData name="Gagana Uday Kumar" userId="d9be980f28472720" providerId="LiveId" clId="{0921CA99-A148-4D3B-891E-30E9CB62BA9B}" dt="2023-11-21T06:45:47.345" v="1372" actId="2711"/>
          <ac:spMkLst>
            <pc:docMk/>
            <pc:sldMk cId="836220222" sldId="265"/>
            <ac:spMk id="5" creationId="{8DE4DABB-0AD8-B9C4-E7E1-327E85E66E17}"/>
          </ac:spMkLst>
        </pc:spChg>
        <pc:spChg chg="del">
          <ac:chgData name="Gagana Uday Kumar" userId="d9be980f28472720" providerId="LiveId" clId="{0921CA99-A148-4D3B-891E-30E9CB62BA9B}" dt="2023-11-21T06:39:19.404" v="1234"/>
          <ac:spMkLst>
            <pc:docMk/>
            <pc:sldMk cId="836220222" sldId="265"/>
            <ac:spMk id="6" creationId="{D9F5C6B9-17F4-E6D5-2793-D7CEF0BC376E}"/>
          </ac:spMkLst>
        </pc:spChg>
        <pc:picChg chg="add mod">
          <ac:chgData name="Gagana Uday Kumar" userId="d9be980f28472720" providerId="LiveId" clId="{0921CA99-A148-4D3B-891E-30E9CB62BA9B}" dt="2023-11-21T06:40:13.681" v="1251" actId="1076"/>
          <ac:picMkLst>
            <pc:docMk/>
            <pc:sldMk cId="836220222" sldId="265"/>
            <ac:picMk id="7" creationId="{CA532DB8-AF0E-256A-DD4C-9AED64A0CDEF}"/>
          </ac:picMkLst>
        </pc:picChg>
        <pc:picChg chg="add mod ord">
          <ac:chgData name="Gagana Uday Kumar" userId="d9be980f28472720" providerId="LiveId" clId="{0921CA99-A148-4D3B-891E-30E9CB62BA9B}" dt="2023-11-21T06:40:01.717" v="1245" actId="1076"/>
          <ac:picMkLst>
            <pc:docMk/>
            <pc:sldMk cId="836220222" sldId="265"/>
            <ac:picMk id="9" creationId="{B17E7B25-F0F4-D12B-50F7-E01A3100CFA9}"/>
          </ac:picMkLst>
        </pc:picChg>
      </pc:sldChg>
      <pc:sldChg chg="delSp add del ord setBg delDesignElem">
        <pc:chgData name="Gagana Uday Kumar" userId="d9be980f28472720" providerId="LiveId" clId="{0921CA99-A148-4D3B-891E-30E9CB62BA9B}" dt="2023-11-21T06:53:13.224" v="1442" actId="47"/>
        <pc:sldMkLst>
          <pc:docMk/>
          <pc:sldMk cId="2614197313" sldId="265"/>
        </pc:sldMkLst>
        <pc:spChg chg="del">
          <ac:chgData name="Gagana Uday Kumar" userId="d9be980f28472720" providerId="LiveId" clId="{0921CA99-A148-4D3B-891E-30E9CB62BA9B}" dt="2023-11-21T06:52:34.736" v="1434"/>
          <ac:spMkLst>
            <pc:docMk/>
            <pc:sldMk cId="2614197313" sldId="265"/>
            <ac:spMk id="8" creationId="{F821940F-7A1D-4ACC-85B4-A932898ABB37}"/>
          </ac:spMkLst>
        </pc:spChg>
        <pc:spChg chg="del">
          <ac:chgData name="Gagana Uday Kumar" userId="d9be980f28472720" providerId="LiveId" clId="{0921CA99-A148-4D3B-891E-30E9CB62BA9B}" dt="2023-11-21T06:52:34.736" v="1434"/>
          <ac:spMkLst>
            <pc:docMk/>
            <pc:sldMk cId="2614197313" sldId="265"/>
            <ac:spMk id="9" creationId="{16674508-81D3-48CF-96BF-7FC60EAA572A}"/>
          </ac:spMkLst>
        </pc:spChg>
      </pc:sldChg>
      <pc:sldChg chg="addSp delSp modSp add mod ord modTransition modAnim modNotesTx">
        <pc:chgData name="Gagana Uday Kumar" userId="d9be980f28472720" providerId="LiveId" clId="{0921CA99-A148-4D3B-891E-30E9CB62BA9B}" dt="2023-11-27T22:51:55.118" v="6866"/>
        <pc:sldMkLst>
          <pc:docMk/>
          <pc:sldMk cId="2102013898" sldId="266"/>
        </pc:sldMkLst>
        <pc:spChg chg="mod">
          <ac:chgData name="Gagana Uday Kumar" userId="d9be980f28472720" providerId="LiveId" clId="{0921CA99-A148-4D3B-891E-30E9CB62BA9B}" dt="2023-11-21T06:53:39.723" v="1446" actId="1076"/>
          <ac:spMkLst>
            <pc:docMk/>
            <pc:sldMk cId="2102013898" sldId="266"/>
            <ac:spMk id="2" creationId="{64BB23C4-D039-3DA9-C70C-B7E09F219570}"/>
          </ac:spMkLst>
        </pc:spChg>
        <pc:spChg chg="mod">
          <ac:chgData name="Gagana Uday Kumar" userId="d9be980f28472720" providerId="LiveId" clId="{0921CA99-A148-4D3B-891E-30E9CB62BA9B}" dt="2023-11-21T06:55:37.841" v="1463" actId="5793"/>
          <ac:spMkLst>
            <pc:docMk/>
            <pc:sldMk cId="2102013898" sldId="266"/>
            <ac:spMk id="17" creationId="{0C6DD737-56FF-26FD-25B7-2EF958BBFCAB}"/>
          </ac:spMkLst>
        </pc:spChg>
        <pc:spChg chg="mod">
          <ac:chgData name="Gagana Uday Kumar" userId="d9be980f28472720" providerId="LiveId" clId="{0921CA99-A148-4D3B-891E-30E9CB62BA9B}" dt="2023-11-21T06:55:35.855" v="1462" actId="5793"/>
          <ac:spMkLst>
            <pc:docMk/>
            <pc:sldMk cId="2102013898" sldId="266"/>
            <ac:spMk id="19" creationId="{1BF11ED9-44DB-3142-6FC5-59E96EFAAB11}"/>
          </ac:spMkLst>
        </pc:spChg>
        <pc:picChg chg="add mod">
          <ac:chgData name="Gagana Uday Kumar" userId="d9be980f28472720" providerId="LiveId" clId="{0921CA99-A148-4D3B-891E-30E9CB62BA9B}" dt="2023-11-21T06:54:20.830" v="1453" actId="1076"/>
          <ac:picMkLst>
            <pc:docMk/>
            <pc:sldMk cId="2102013898" sldId="266"/>
            <ac:picMk id="4" creationId="{102F41E5-2840-E851-F7CF-07C5CE06A18A}"/>
          </ac:picMkLst>
        </pc:picChg>
        <pc:picChg chg="add mod">
          <ac:chgData name="Gagana Uday Kumar" userId="d9be980f28472720" providerId="LiveId" clId="{0921CA99-A148-4D3B-891E-30E9CB62BA9B}" dt="2023-11-21T06:55:03.595" v="1458" actId="1076"/>
          <ac:picMkLst>
            <pc:docMk/>
            <pc:sldMk cId="2102013898" sldId="266"/>
            <ac:picMk id="6" creationId="{437E8E77-C617-73EA-9B2A-DF38E2E88ED0}"/>
          </ac:picMkLst>
        </pc:picChg>
        <pc:picChg chg="add mod">
          <ac:chgData name="Gagana Uday Kumar" userId="d9be980f28472720" providerId="LiveId" clId="{0921CA99-A148-4D3B-891E-30E9CB62BA9B}" dt="2023-11-24T04:12:35.548" v="2777" actId="931"/>
          <ac:picMkLst>
            <pc:docMk/>
            <pc:sldMk cId="2102013898" sldId="266"/>
            <ac:picMk id="7" creationId="{60E83A83-6E09-DFD9-13B1-CBA79053A540}"/>
          </ac:picMkLst>
        </pc:picChg>
        <pc:picChg chg="add mod">
          <ac:chgData name="Gagana Uday Kumar" userId="d9be980f28472720" providerId="LiveId" clId="{0921CA99-A148-4D3B-891E-30E9CB62BA9B}" dt="2023-11-27T22:51:55.118" v="6866"/>
          <ac:picMkLst>
            <pc:docMk/>
            <pc:sldMk cId="2102013898" sldId="266"/>
            <ac:picMk id="7" creationId="{D39DC597-F5BC-BDE2-EC0E-93222BEE1A39}"/>
          </ac:picMkLst>
        </pc:picChg>
        <pc:picChg chg="add mod">
          <ac:chgData name="Gagana Uday Kumar" userId="d9be980f28472720" providerId="LiveId" clId="{0921CA99-A148-4D3B-891E-30E9CB62BA9B}" dt="2023-11-27T18:02:50.369" v="4547" actId="14100"/>
          <ac:picMkLst>
            <pc:docMk/>
            <pc:sldMk cId="2102013898" sldId="266"/>
            <ac:picMk id="11" creationId="{2AD5FB6E-A350-241D-9761-B446A4B8B9FB}"/>
          </ac:picMkLst>
        </pc:picChg>
        <pc:picChg chg="del">
          <ac:chgData name="Gagana Uday Kumar" userId="d9be980f28472720" providerId="LiveId" clId="{0921CA99-A148-4D3B-891E-30E9CB62BA9B}" dt="2023-11-21T06:54:07.187" v="1447" actId="478"/>
          <ac:picMkLst>
            <pc:docMk/>
            <pc:sldMk cId="2102013898" sldId="266"/>
            <ac:picMk id="13" creationId="{35C5DBEE-1298-8BE6-79BE-7E507AC286E1}"/>
          </ac:picMkLst>
        </pc:picChg>
        <pc:picChg chg="del">
          <ac:chgData name="Gagana Uday Kumar" userId="d9be980f28472720" providerId="LiveId" clId="{0921CA99-A148-4D3B-891E-30E9CB62BA9B}" dt="2023-11-21T06:54:45.216" v="1454" actId="478"/>
          <ac:picMkLst>
            <pc:docMk/>
            <pc:sldMk cId="2102013898" sldId="266"/>
            <ac:picMk id="15" creationId="{181F0668-EFAD-A006-D680-EC2014BF5A74}"/>
          </ac:picMkLst>
        </pc:picChg>
      </pc:sldChg>
      <pc:sldChg chg="delSp add del setBg delDesignElem">
        <pc:chgData name="Gagana Uday Kumar" userId="d9be980f28472720" providerId="LiveId" clId="{0921CA99-A148-4D3B-891E-30E9CB62BA9B}" dt="2023-11-23T18:11:15.177" v="1474" actId="47"/>
        <pc:sldMkLst>
          <pc:docMk/>
          <pc:sldMk cId="2977670984" sldId="267"/>
        </pc:sldMkLst>
        <pc:spChg chg="del">
          <ac:chgData name="Gagana Uday Kumar" userId="d9be980f28472720" providerId="LiveId" clId="{0921CA99-A148-4D3B-891E-30E9CB62BA9B}" dt="2023-11-23T18:11:11.306" v="1473"/>
          <ac:spMkLst>
            <pc:docMk/>
            <pc:sldMk cId="2977670984" sldId="267"/>
            <ac:spMk id="8" creationId="{F821940F-7A1D-4ACC-85B4-A932898ABB37}"/>
          </ac:spMkLst>
        </pc:spChg>
        <pc:spChg chg="del">
          <ac:chgData name="Gagana Uday Kumar" userId="d9be980f28472720" providerId="LiveId" clId="{0921CA99-A148-4D3B-891E-30E9CB62BA9B}" dt="2023-11-23T18:11:11.306" v="1473"/>
          <ac:spMkLst>
            <pc:docMk/>
            <pc:sldMk cId="2977670984" sldId="267"/>
            <ac:spMk id="9" creationId="{16674508-81D3-48CF-96BF-7FC60EAA572A}"/>
          </ac:spMkLst>
        </pc:spChg>
      </pc:sldChg>
      <pc:sldChg chg="addSp delSp modSp add mod modTransition addAnim delAnim modNotesTx">
        <pc:chgData name="Gagana Uday Kumar" userId="d9be980f28472720" providerId="LiveId" clId="{0921CA99-A148-4D3B-891E-30E9CB62BA9B}" dt="2023-11-27T22:51:55.118" v="6866"/>
        <pc:sldMkLst>
          <pc:docMk/>
          <pc:sldMk cId="3333269153" sldId="267"/>
        </pc:sldMkLst>
        <pc:spChg chg="mod ord">
          <ac:chgData name="Gagana Uday Kumar" userId="d9be980f28472720" providerId="LiveId" clId="{0921CA99-A148-4D3B-891E-30E9CB62BA9B}" dt="2023-11-24T01:07:30.181" v="1893" actId="1076"/>
          <ac:spMkLst>
            <pc:docMk/>
            <pc:sldMk cId="3333269153" sldId="267"/>
            <ac:spMk id="2" creationId="{64BB23C4-D039-3DA9-C70C-B7E09F219570}"/>
          </ac:spMkLst>
        </pc:spChg>
        <pc:spChg chg="add del">
          <ac:chgData name="Gagana Uday Kumar" userId="d9be980f28472720" providerId="LiveId" clId="{0921CA99-A148-4D3B-891E-30E9CB62BA9B}" dt="2023-11-24T00:49:32.198" v="1576" actId="26606"/>
          <ac:spMkLst>
            <pc:docMk/>
            <pc:sldMk cId="3333269153" sldId="267"/>
            <ac:spMk id="8" creationId="{F821940F-7A1D-4ACC-85B4-A932898ABB37}"/>
          </ac:spMkLst>
        </pc:spChg>
        <pc:spChg chg="add del">
          <ac:chgData name="Gagana Uday Kumar" userId="d9be980f28472720" providerId="LiveId" clId="{0921CA99-A148-4D3B-891E-30E9CB62BA9B}" dt="2023-11-24T00:49:32.198" v="1576" actId="26606"/>
          <ac:spMkLst>
            <pc:docMk/>
            <pc:sldMk cId="3333269153" sldId="267"/>
            <ac:spMk id="9" creationId="{16674508-81D3-48CF-96BF-7FC60EAA572A}"/>
          </ac:spMkLst>
        </pc:spChg>
        <pc:spChg chg="del mod">
          <ac:chgData name="Gagana Uday Kumar" userId="d9be980f28472720" providerId="LiveId" clId="{0921CA99-A148-4D3B-891E-30E9CB62BA9B}" dt="2023-11-23T18:15:52.661" v="1547" actId="478"/>
          <ac:spMkLst>
            <pc:docMk/>
            <pc:sldMk cId="3333269153" sldId="267"/>
            <ac:spMk id="17" creationId="{0C6DD737-56FF-26FD-25B7-2EF958BBFCAB}"/>
          </ac:spMkLst>
        </pc:spChg>
        <pc:spChg chg="del mod">
          <ac:chgData name="Gagana Uday Kumar" userId="d9be980f28472720" providerId="LiveId" clId="{0921CA99-A148-4D3B-891E-30E9CB62BA9B}" dt="2023-11-23T18:14:09.237" v="1532" actId="478"/>
          <ac:spMkLst>
            <pc:docMk/>
            <pc:sldMk cId="3333269153" sldId="267"/>
            <ac:spMk id="19" creationId="{1BF11ED9-44DB-3142-6FC5-59E96EFAAB11}"/>
          </ac:spMkLst>
        </pc:spChg>
        <pc:spChg chg="add mod">
          <ac:chgData name="Gagana Uday Kumar" userId="d9be980f28472720" providerId="LiveId" clId="{0921CA99-A148-4D3B-891E-30E9CB62BA9B}" dt="2023-11-24T01:09:51.221" v="1910" actId="2711"/>
          <ac:spMkLst>
            <pc:docMk/>
            <pc:sldMk cId="3333269153" sldId="267"/>
            <ac:spMk id="21" creationId="{C53440D6-ED5A-6564-7016-693CCBC668F0}"/>
          </ac:spMkLst>
        </pc:spChg>
        <pc:spChg chg="add del">
          <ac:chgData name="Gagana Uday Kumar" userId="d9be980f28472720" providerId="LiveId" clId="{0921CA99-A148-4D3B-891E-30E9CB62BA9B}" dt="2023-11-24T00:48:55.117" v="1571" actId="26606"/>
          <ac:spMkLst>
            <pc:docMk/>
            <pc:sldMk cId="3333269153" sldId="267"/>
            <ac:spMk id="25" creationId="{7C98A213-5994-475E-B327-DC6EC27FBA8B}"/>
          </ac:spMkLst>
        </pc:spChg>
        <pc:spChg chg="add del">
          <ac:chgData name="Gagana Uday Kumar" userId="d9be980f28472720" providerId="LiveId" clId="{0921CA99-A148-4D3B-891E-30E9CB62BA9B}" dt="2023-11-24T00:48:55.117" v="1571" actId="26606"/>
          <ac:spMkLst>
            <pc:docMk/>
            <pc:sldMk cId="3333269153" sldId="267"/>
            <ac:spMk id="27" creationId="{4B030A0D-0DAD-4A99-89BB-419527D6A64B}"/>
          </ac:spMkLst>
        </pc:spChg>
        <pc:spChg chg="add del">
          <ac:chgData name="Gagana Uday Kumar" userId="d9be980f28472720" providerId="LiveId" clId="{0921CA99-A148-4D3B-891E-30E9CB62BA9B}" dt="2023-11-24T00:49:18.054" v="1573" actId="26606"/>
          <ac:spMkLst>
            <pc:docMk/>
            <pc:sldMk cId="3333269153" sldId="267"/>
            <ac:spMk id="29" creationId="{8EC0EE2B-2029-48DD-893D-F528E651B07D}"/>
          </ac:spMkLst>
        </pc:spChg>
        <pc:spChg chg="add del">
          <ac:chgData name="Gagana Uday Kumar" userId="d9be980f28472720" providerId="LiveId" clId="{0921CA99-A148-4D3B-891E-30E9CB62BA9B}" dt="2023-11-24T00:49:18.054" v="1573" actId="26606"/>
          <ac:spMkLst>
            <pc:docMk/>
            <pc:sldMk cId="3333269153" sldId="267"/>
            <ac:spMk id="30" creationId="{9CB95732-565A-4D2C-A3AB-CC460C0D3826}"/>
          </ac:spMkLst>
        </pc:spChg>
        <pc:spChg chg="add del">
          <ac:chgData name="Gagana Uday Kumar" userId="d9be980f28472720" providerId="LiveId" clId="{0921CA99-A148-4D3B-891E-30E9CB62BA9B}" dt="2023-11-24T00:49:18.054" v="1573" actId="26606"/>
          <ac:spMkLst>
            <pc:docMk/>
            <pc:sldMk cId="3333269153" sldId="267"/>
            <ac:spMk id="31" creationId="{45AE1D08-1ED1-4F59-B42F-4D8EA33DC8C6}"/>
          </ac:spMkLst>
        </pc:spChg>
        <pc:spChg chg="add del">
          <ac:chgData name="Gagana Uday Kumar" userId="d9be980f28472720" providerId="LiveId" clId="{0921CA99-A148-4D3B-891E-30E9CB62BA9B}" dt="2023-11-24T00:49:18.054" v="1573" actId="26606"/>
          <ac:spMkLst>
            <pc:docMk/>
            <pc:sldMk cId="3333269153" sldId="267"/>
            <ac:spMk id="32" creationId="{77F1AF47-AE98-4034-BD91-1976FA4D9C4C}"/>
          </ac:spMkLst>
        </pc:spChg>
        <pc:spChg chg="add del">
          <ac:chgData name="Gagana Uday Kumar" userId="d9be980f28472720" providerId="LiveId" clId="{0921CA99-A148-4D3B-891E-30E9CB62BA9B}" dt="2023-11-24T00:49:18.054" v="1573" actId="26606"/>
          <ac:spMkLst>
            <pc:docMk/>
            <pc:sldMk cId="3333269153" sldId="267"/>
            <ac:spMk id="33" creationId="{9A79B912-88EA-4640-BDEB-51B3B11A026A}"/>
          </ac:spMkLst>
        </pc:spChg>
        <pc:spChg chg="add del">
          <ac:chgData name="Gagana Uday Kumar" userId="d9be980f28472720" providerId="LiveId" clId="{0921CA99-A148-4D3B-891E-30E9CB62BA9B}" dt="2023-11-24T00:49:32.198" v="1576" actId="26606"/>
          <ac:spMkLst>
            <pc:docMk/>
            <pc:sldMk cId="3333269153" sldId="267"/>
            <ac:spMk id="35" creationId="{F132CC3B-51BD-4247-90B0-17E297F81671}"/>
          </ac:spMkLst>
        </pc:spChg>
        <pc:spChg chg="add del">
          <ac:chgData name="Gagana Uday Kumar" userId="d9be980f28472720" providerId="LiveId" clId="{0921CA99-A148-4D3B-891E-30E9CB62BA9B}" dt="2023-11-24T00:49:32.198" v="1576" actId="26606"/>
          <ac:spMkLst>
            <pc:docMk/>
            <pc:sldMk cId="3333269153" sldId="267"/>
            <ac:spMk id="36" creationId="{7E734232-46A8-4884-9A59-B7E3BA4BC313}"/>
          </ac:spMkLst>
        </pc:spChg>
        <pc:spChg chg="add del">
          <ac:chgData name="Gagana Uday Kumar" userId="d9be980f28472720" providerId="LiveId" clId="{0921CA99-A148-4D3B-891E-30E9CB62BA9B}" dt="2023-11-24T00:49:32.198" v="1576" actId="26606"/>
          <ac:spMkLst>
            <pc:docMk/>
            <pc:sldMk cId="3333269153" sldId="267"/>
            <ac:spMk id="37" creationId="{0205AFEB-6768-4A82-A0F0-8F9CDD9934BC}"/>
          </ac:spMkLst>
        </pc:spChg>
        <pc:spChg chg="add del">
          <ac:chgData name="Gagana Uday Kumar" userId="d9be980f28472720" providerId="LiveId" clId="{0921CA99-A148-4D3B-891E-30E9CB62BA9B}" dt="2023-11-24T00:49:32.198" v="1576" actId="26606"/>
          <ac:spMkLst>
            <pc:docMk/>
            <pc:sldMk cId="3333269153" sldId="267"/>
            <ac:spMk id="38" creationId="{D346B8D2-3218-41A5-B817-9ABFB108C6DA}"/>
          </ac:spMkLst>
        </pc:spChg>
        <pc:spChg chg="add del">
          <ac:chgData name="Gagana Uday Kumar" userId="d9be980f28472720" providerId="LiveId" clId="{0921CA99-A148-4D3B-891E-30E9CB62BA9B}" dt="2023-11-24T00:49:32.198" v="1576" actId="26606"/>
          <ac:spMkLst>
            <pc:docMk/>
            <pc:sldMk cId="3333269153" sldId="267"/>
            <ac:spMk id="39" creationId="{51E014CA-4279-4E70-AC56-0BBEBF92C298}"/>
          </ac:spMkLst>
        </pc:spChg>
        <pc:spChg chg="add del">
          <ac:chgData name="Gagana Uday Kumar" userId="d9be980f28472720" providerId="LiveId" clId="{0921CA99-A148-4D3B-891E-30E9CB62BA9B}" dt="2023-11-24T00:49:32.198" v="1576" actId="26606"/>
          <ac:spMkLst>
            <pc:docMk/>
            <pc:sldMk cId="3333269153" sldId="267"/>
            <ac:spMk id="40" creationId="{28B3DCF8-9D1E-4907-B1EC-98D11BC16F55}"/>
          </ac:spMkLst>
        </pc:spChg>
        <pc:spChg chg="add del">
          <ac:chgData name="Gagana Uday Kumar" userId="d9be980f28472720" providerId="LiveId" clId="{0921CA99-A148-4D3B-891E-30E9CB62BA9B}" dt="2023-11-24T00:49:32.198" v="1576" actId="26606"/>
          <ac:spMkLst>
            <pc:docMk/>
            <pc:sldMk cId="3333269153" sldId="267"/>
            <ac:spMk id="41" creationId="{88D6B9EF-FF47-487C-8B82-F9F2B9A54AD6}"/>
          </ac:spMkLst>
        </pc:spChg>
        <pc:picChg chg="del">
          <ac:chgData name="Gagana Uday Kumar" userId="d9be980f28472720" providerId="LiveId" clId="{0921CA99-A148-4D3B-891E-30E9CB62BA9B}" dt="2023-11-23T18:11:21.786" v="1476" actId="478"/>
          <ac:picMkLst>
            <pc:docMk/>
            <pc:sldMk cId="3333269153" sldId="267"/>
            <ac:picMk id="4" creationId="{102F41E5-2840-E851-F7CF-07C5CE06A18A}"/>
          </ac:picMkLst>
        </pc:picChg>
        <pc:picChg chg="add mod">
          <ac:chgData name="Gagana Uday Kumar" userId="d9be980f28472720" providerId="LiveId" clId="{0921CA99-A148-4D3B-891E-30E9CB62BA9B}" dt="2023-11-27T22:51:55.118" v="6866"/>
          <ac:picMkLst>
            <pc:docMk/>
            <pc:sldMk cId="3333269153" sldId="267"/>
            <ac:picMk id="5" creationId="{3945D9F3-357E-5D32-4A9B-6134C45EA931}"/>
          </ac:picMkLst>
        </pc:picChg>
        <pc:picChg chg="add del mod ord">
          <ac:chgData name="Gagana Uday Kumar" userId="d9be980f28472720" providerId="LiveId" clId="{0921CA99-A148-4D3B-891E-30E9CB62BA9B}" dt="2023-11-24T00:47:06.836" v="1560" actId="478"/>
          <ac:picMkLst>
            <pc:docMk/>
            <pc:sldMk cId="3333269153" sldId="267"/>
            <ac:picMk id="5" creationId="{FCC2ED6D-FF8C-B40F-BB75-59612909AC8D}"/>
          </ac:picMkLst>
        </pc:picChg>
        <pc:picChg chg="del">
          <ac:chgData name="Gagana Uday Kumar" userId="d9be980f28472720" providerId="LiveId" clId="{0921CA99-A148-4D3B-891E-30E9CB62BA9B}" dt="2023-11-23T18:12:50.712" v="1520" actId="478"/>
          <ac:picMkLst>
            <pc:docMk/>
            <pc:sldMk cId="3333269153" sldId="267"/>
            <ac:picMk id="6" creationId="{437E8E77-C617-73EA-9B2A-DF38E2E88ED0}"/>
          </ac:picMkLst>
        </pc:picChg>
        <pc:picChg chg="add del mod">
          <ac:chgData name="Gagana Uday Kumar" userId="d9be980f28472720" providerId="LiveId" clId="{0921CA99-A148-4D3B-891E-30E9CB62BA9B}" dt="2023-11-24T00:47:05.752" v="1559" actId="478"/>
          <ac:picMkLst>
            <pc:docMk/>
            <pc:sldMk cId="3333269153" sldId="267"/>
            <ac:picMk id="10" creationId="{557E217B-9BE0-9353-D7D2-EF00AE0C7EB4}"/>
          </ac:picMkLst>
        </pc:picChg>
        <pc:picChg chg="add del mod">
          <ac:chgData name="Gagana Uday Kumar" userId="d9be980f28472720" providerId="LiveId" clId="{0921CA99-A148-4D3B-891E-30E9CB62BA9B}" dt="2023-11-24T00:47:09.125" v="1562" actId="478"/>
          <ac:picMkLst>
            <pc:docMk/>
            <pc:sldMk cId="3333269153" sldId="267"/>
            <ac:picMk id="12" creationId="{982326C7-572C-FE1B-F7C0-CD43E665F3A8}"/>
          </ac:picMkLst>
        </pc:picChg>
        <pc:picChg chg="add mod ord">
          <ac:chgData name="Gagana Uday Kumar" userId="d9be980f28472720" providerId="LiveId" clId="{0921CA99-A148-4D3B-891E-30E9CB62BA9B}" dt="2023-11-24T01:07:58.842" v="1898" actId="14100"/>
          <ac:picMkLst>
            <pc:docMk/>
            <pc:sldMk cId="3333269153" sldId="267"/>
            <ac:picMk id="14" creationId="{2B4E128E-1104-2533-F456-00A7280AE264}"/>
          </ac:picMkLst>
        </pc:picChg>
        <pc:picChg chg="add mod ord">
          <ac:chgData name="Gagana Uday Kumar" userId="d9be980f28472720" providerId="LiveId" clId="{0921CA99-A148-4D3B-891E-30E9CB62BA9B}" dt="2023-11-24T01:08:14.119" v="1902" actId="14100"/>
          <ac:picMkLst>
            <pc:docMk/>
            <pc:sldMk cId="3333269153" sldId="267"/>
            <ac:picMk id="16" creationId="{66BA4DD4-55A8-060A-8D6F-63A3F58572B2}"/>
          </ac:picMkLst>
        </pc:picChg>
        <pc:picChg chg="add mod">
          <ac:chgData name="Gagana Uday Kumar" userId="d9be980f28472720" providerId="LiveId" clId="{0921CA99-A148-4D3B-891E-30E9CB62BA9B}" dt="2023-11-24T00:49:56.239" v="1585" actId="1076"/>
          <ac:picMkLst>
            <pc:docMk/>
            <pc:sldMk cId="3333269153" sldId="267"/>
            <ac:picMk id="20" creationId="{BC0B8EE0-57A0-2621-8FAA-E4E9ECAC3E50}"/>
          </ac:picMkLst>
        </pc:picChg>
      </pc:sldChg>
      <pc:sldChg chg="addSp delSp add del setBg delDesignElem">
        <pc:chgData name="Gagana Uday Kumar" userId="d9be980f28472720" providerId="LiveId" clId="{0921CA99-A148-4D3B-891E-30E9CB62BA9B}" dt="2023-11-23T18:11:28.166" v="1479"/>
        <pc:sldMkLst>
          <pc:docMk/>
          <pc:sldMk cId="1461528963" sldId="268"/>
        </pc:sldMkLst>
        <pc:spChg chg="add del">
          <ac:chgData name="Gagana Uday Kumar" userId="d9be980f28472720" providerId="LiveId" clId="{0921CA99-A148-4D3B-891E-30E9CB62BA9B}" dt="2023-11-23T18:11:28.166" v="1479"/>
          <ac:spMkLst>
            <pc:docMk/>
            <pc:sldMk cId="1461528963" sldId="268"/>
            <ac:spMk id="8" creationId="{F821940F-7A1D-4ACC-85B4-A932898ABB37}"/>
          </ac:spMkLst>
        </pc:spChg>
        <pc:spChg chg="add del">
          <ac:chgData name="Gagana Uday Kumar" userId="d9be980f28472720" providerId="LiveId" clId="{0921CA99-A148-4D3B-891E-30E9CB62BA9B}" dt="2023-11-23T18:11:28.166" v="1479"/>
          <ac:spMkLst>
            <pc:docMk/>
            <pc:sldMk cId="1461528963" sldId="268"/>
            <ac:spMk id="9" creationId="{16674508-81D3-48CF-96BF-7FC60EAA572A}"/>
          </ac:spMkLst>
        </pc:spChg>
      </pc:sldChg>
      <pc:sldChg chg="addSp delSp modSp add mod modTransition modNotesTx">
        <pc:chgData name="Gagana Uday Kumar" userId="d9be980f28472720" providerId="LiveId" clId="{0921CA99-A148-4D3B-891E-30E9CB62BA9B}" dt="2023-11-27T22:51:55.118" v="6866"/>
        <pc:sldMkLst>
          <pc:docMk/>
          <pc:sldMk cId="2507927385" sldId="268"/>
        </pc:sldMkLst>
        <pc:spChg chg="del mod">
          <ac:chgData name="Gagana Uday Kumar" userId="d9be980f28472720" providerId="LiveId" clId="{0921CA99-A148-4D3B-891E-30E9CB62BA9B}" dt="2023-11-24T00:53:01.951" v="1608" actId="478"/>
          <ac:spMkLst>
            <pc:docMk/>
            <pc:sldMk cId="2507927385" sldId="268"/>
            <ac:spMk id="2" creationId="{64BB23C4-D039-3DA9-C70C-B7E09F219570}"/>
          </ac:spMkLst>
        </pc:spChg>
        <pc:spChg chg="add del mod">
          <ac:chgData name="Gagana Uday Kumar" userId="d9be980f28472720" providerId="LiveId" clId="{0921CA99-A148-4D3B-891E-30E9CB62BA9B}" dt="2023-11-24T00:53:04.671" v="1609" actId="478"/>
          <ac:spMkLst>
            <pc:docMk/>
            <pc:sldMk cId="2507927385" sldId="268"/>
            <ac:spMk id="15" creationId="{0A2B19E8-386D-0231-E682-48A3925DE1F1}"/>
          </ac:spMkLst>
        </pc:spChg>
        <pc:spChg chg="add del mod">
          <ac:chgData name="Gagana Uday Kumar" userId="d9be980f28472720" providerId="LiveId" clId="{0921CA99-A148-4D3B-891E-30E9CB62BA9B}" dt="2023-11-24T00:55:57.980" v="1650" actId="478"/>
          <ac:spMkLst>
            <pc:docMk/>
            <pc:sldMk cId="2507927385" sldId="268"/>
            <ac:spMk id="19" creationId="{D4B60F7E-7F4D-E6DC-E8C9-6DAC1877F042}"/>
          </ac:spMkLst>
        </pc:spChg>
        <pc:spChg chg="add del mod">
          <ac:chgData name="Gagana Uday Kumar" userId="d9be980f28472720" providerId="LiveId" clId="{0921CA99-A148-4D3B-891E-30E9CB62BA9B}" dt="2023-11-24T00:56:02.335" v="1651" actId="478"/>
          <ac:spMkLst>
            <pc:docMk/>
            <pc:sldMk cId="2507927385" sldId="268"/>
            <ac:spMk id="22" creationId="{9051161C-404E-529A-127B-43ADE5BF570F}"/>
          </ac:spMkLst>
        </pc:spChg>
        <pc:picChg chg="add mod">
          <ac:chgData name="Gagana Uday Kumar" userId="d9be980f28472720" providerId="LiveId" clId="{0921CA99-A148-4D3B-891E-30E9CB62BA9B}" dt="2023-11-24T00:56:04.077" v="1652" actId="1076"/>
          <ac:picMkLst>
            <pc:docMk/>
            <pc:sldMk cId="2507927385" sldId="268"/>
            <ac:picMk id="4" creationId="{A8BDB466-2106-0253-295D-F0DC542B42C9}"/>
          </ac:picMkLst>
        </pc:picChg>
        <pc:picChg chg="add mod">
          <ac:chgData name="Gagana Uday Kumar" userId="d9be980f28472720" providerId="LiveId" clId="{0921CA99-A148-4D3B-891E-30E9CB62BA9B}" dt="2023-11-27T22:51:55.118" v="6866"/>
          <ac:picMkLst>
            <pc:docMk/>
            <pc:sldMk cId="2507927385" sldId="268"/>
            <ac:picMk id="5" creationId="{7B71E673-5D4D-EB59-7B03-168FA4B310DD}"/>
          </ac:picMkLst>
        </pc:picChg>
        <pc:picChg chg="add mod">
          <ac:chgData name="Gagana Uday Kumar" userId="d9be980f28472720" providerId="LiveId" clId="{0921CA99-A148-4D3B-891E-30E9CB62BA9B}" dt="2023-11-24T00:54:31.010" v="1638" actId="1076"/>
          <ac:picMkLst>
            <pc:docMk/>
            <pc:sldMk cId="2507927385" sldId="268"/>
            <ac:picMk id="6" creationId="{F1C94146-67FB-C4E0-5114-0B0EE2380B09}"/>
          </ac:picMkLst>
        </pc:picChg>
        <pc:picChg chg="add mod">
          <ac:chgData name="Gagana Uday Kumar" userId="d9be980f28472720" providerId="LiveId" clId="{0921CA99-A148-4D3B-891E-30E9CB62BA9B}" dt="2023-11-24T01:08:23.304" v="1903" actId="14100"/>
          <ac:picMkLst>
            <pc:docMk/>
            <pc:sldMk cId="2507927385" sldId="268"/>
            <ac:picMk id="10" creationId="{6460E620-1B9A-BA5E-54F5-AEB0E95C625A}"/>
          </ac:picMkLst>
        </pc:picChg>
        <pc:picChg chg="add mod">
          <ac:chgData name="Gagana Uday Kumar" userId="d9be980f28472720" providerId="LiveId" clId="{0921CA99-A148-4D3B-891E-30E9CB62BA9B}" dt="2023-11-24T00:54:33.648" v="1639" actId="1076"/>
          <ac:picMkLst>
            <pc:docMk/>
            <pc:sldMk cId="2507927385" sldId="268"/>
            <ac:picMk id="12" creationId="{10BB2916-D99D-BB4D-8C4E-DF17A3B2C896}"/>
          </ac:picMkLst>
        </pc:picChg>
        <pc:picChg chg="del mod">
          <ac:chgData name="Gagana Uday Kumar" userId="d9be980f28472720" providerId="LiveId" clId="{0921CA99-A148-4D3B-891E-30E9CB62BA9B}" dt="2023-11-24T00:50:50.537" v="1594" actId="478"/>
          <ac:picMkLst>
            <pc:docMk/>
            <pc:sldMk cId="2507927385" sldId="268"/>
            <ac:picMk id="14" creationId="{2B4E128E-1104-2533-F456-00A7280AE264}"/>
          </ac:picMkLst>
        </pc:picChg>
        <pc:picChg chg="del">
          <ac:chgData name="Gagana Uday Kumar" userId="d9be980f28472720" providerId="LiveId" clId="{0921CA99-A148-4D3B-891E-30E9CB62BA9B}" dt="2023-11-24T00:50:49.328" v="1592" actId="478"/>
          <ac:picMkLst>
            <pc:docMk/>
            <pc:sldMk cId="2507927385" sldId="268"/>
            <ac:picMk id="16" creationId="{66BA4DD4-55A8-060A-8D6F-63A3F58572B2}"/>
          </ac:picMkLst>
        </pc:picChg>
        <pc:picChg chg="add del">
          <ac:chgData name="Gagana Uday Kumar" userId="d9be980f28472720" providerId="LiveId" clId="{0921CA99-A148-4D3B-891E-30E9CB62BA9B}" dt="2023-11-24T00:55:24.083" v="1648" actId="22"/>
          <ac:picMkLst>
            <pc:docMk/>
            <pc:sldMk cId="2507927385" sldId="268"/>
            <ac:picMk id="18" creationId="{CA0B04FD-78B1-6D70-4725-70DF2D5173F5}"/>
          </ac:picMkLst>
        </pc:picChg>
        <pc:picChg chg="del">
          <ac:chgData name="Gagana Uday Kumar" userId="d9be980f28472720" providerId="LiveId" clId="{0921CA99-A148-4D3B-891E-30E9CB62BA9B}" dt="2023-11-24T00:50:49.992" v="1593" actId="478"/>
          <ac:picMkLst>
            <pc:docMk/>
            <pc:sldMk cId="2507927385" sldId="268"/>
            <ac:picMk id="20" creationId="{BC0B8EE0-57A0-2621-8FAA-E4E9ECAC3E50}"/>
          </ac:picMkLst>
        </pc:picChg>
      </pc:sldChg>
      <pc:sldChg chg="addSp delSp modSp add mod ord modTransition modNotesTx">
        <pc:chgData name="Gagana Uday Kumar" userId="d9be980f28472720" providerId="LiveId" clId="{0921CA99-A148-4D3B-891E-30E9CB62BA9B}" dt="2023-11-27T22:51:55.118" v="6866"/>
        <pc:sldMkLst>
          <pc:docMk/>
          <pc:sldMk cId="768766907" sldId="269"/>
        </pc:sldMkLst>
        <pc:spChg chg="del mod">
          <ac:chgData name="Gagana Uday Kumar" userId="d9be980f28472720" providerId="LiveId" clId="{0921CA99-A148-4D3B-891E-30E9CB62BA9B}" dt="2023-11-24T01:26:03.747" v="2002" actId="478"/>
          <ac:spMkLst>
            <pc:docMk/>
            <pc:sldMk cId="768766907" sldId="269"/>
            <ac:spMk id="2" creationId="{64BB23C4-D039-3DA9-C70C-B7E09F219570}"/>
          </ac:spMkLst>
        </pc:spChg>
        <pc:spChg chg="mod">
          <ac:chgData name="Gagana Uday Kumar" userId="d9be980f28472720" providerId="LiveId" clId="{0921CA99-A148-4D3B-891E-30E9CB62BA9B}" dt="2023-11-24T01:41:25.365" v="2091" actId="20577"/>
          <ac:spMkLst>
            <pc:docMk/>
            <pc:sldMk cId="768766907" sldId="269"/>
            <ac:spMk id="4" creationId="{5DEC19C4-F067-471C-8E67-E523903DF6DD}"/>
          </ac:spMkLst>
        </pc:spChg>
        <pc:spChg chg="add del">
          <ac:chgData name="Gagana Uday Kumar" userId="d9be980f28472720" providerId="LiveId" clId="{0921CA99-A148-4D3B-891E-30E9CB62BA9B}" dt="2023-11-24T01:16:53.690" v="1919" actId="22"/>
          <ac:spMkLst>
            <pc:docMk/>
            <pc:sldMk cId="768766907" sldId="269"/>
            <ac:spMk id="7" creationId="{7A726F39-F0F0-309D-9616-DE6729874850}"/>
          </ac:spMkLst>
        </pc:spChg>
        <pc:spChg chg="add del mod">
          <ac:chgData name="Gagana Uday Kumar" userId="d9be980f28472720" providerId="LiveId" clId="{0921CA99-A148-4D3B-891E-30E9CB62BA9B}" dt="2023-11-24T01:26:20.191" v="2023" actId="478"/>
          <ac:spMkLst>
            <pc:docMk/>
            <pc:sldMk cId="768766907" sldId="269"/>
            <ac:spMk id="15" creationId="{47A801E6-B0DF-E187-57A1-CFA7700AE9DE}"/>
          </ac:spMkLst>
        </pc:spChg>
        <pc:spChg chg="add mod">
          <ac:chgData name="Gagana Uday Kumar" userId="d9be980f28472720" providerId="LiveId" clId="{0921CA99-A148-4D3B-891E-30E9CB62BA9B}" dt="2023-11-24T01:26:32.109" v="2028" actId="14100"/>
          <ac:spMkLst>
            <pc:docMk/>
            <pc:sldMk cId="768766907" sldId="269"/>
            <ac:spMk id="17" creationId="{EBBB8755-6C20-E908-1050-4ECAD515E241}"/>
          </ac:spMkLst>
        </pc:spChg>
        <pc:graphicFrameChg chg="add del mod">
          <ac:chgData name="Gagana Uday Kumar" userId="d9be980f28472720" providerId="LiveId" clId="{0921CA99-A148-4D3B-891E-30E9CB62BA9B}" dt="2023-11-24T01:16:49.316" v="1916"/>
          <ac:graphicFrameMkLst>
            <pc:docMk/>
            <pc:sldMk cId="768766907" sldId="269"/>
            <ac:graphicFrameMk id="3" creationId="{C3E7AF17-6284-9853-0A69-FAF19D2F89E3}"/>
          </ac:graphicFrameMkLst>
        </pc:graphicFrameChg>
        <pc:graphicFrameChg chg="add mod modGraphic">
          <ac:chgData name="Gagana Uday Kumar" userId="d9be980f28472720" providerId="LiveId" clId="{0921CA99-A148-4D3B-891E-30E9CB62BA9B}" dt="2023-11-24T03:27:52.368" v="2509" actId="207"/>
          <ac:graphicFrameMkLst>
            <pc:docMk/>
            <pc:sldMk cId="768766907" sldId="269"/>
            <ac:graphicFrameMk id="10" creationId="{DC6ECE40-91A7-2A8A-0E48-E05E177E5CB3}"/>
          </ac:graphicFrameMkLst>
        </pc:graphicFrameChg>
        <pc:graphicFrameChg chg="add del mod">
          <ac:chgData name="Gagana Uday Kumar" userId="d9be980f28472720" providerId="LiveId" clId="{0921CA99-A148-4D3B-891E-30E9CB62BA9B}" dt="2023-11-24T01:18:37.675" v="1934" actId="478"/>
          <ac:graphicFrameMkLst>
            <pc:docMk/>
            <pc:sldMk cId="768766907" sldId="269"/>
            <ac:graphicFrameMk id="11" creationId="{7E928DBF-E653-E492-8ABF-D1F778087FB7}"/>
          </ac:graphicFrameMkLst>
        </pc:graphicFrameChg>
        <pc:graphicFrameChg chg="add mod">
          <ac:chgData name="Gagana Uday Kumar" userId="d9be980f28472720" providerId="LiveId" clId="{0921CA99-A148-4D3B-891E-30E9CB62BA9B}" dt="2023-11-24T01:26:46.935" v="2030" actId="1076"/>
          <ac:graphicFrameMkLst>
            <pc:docMk/>
            <pc:sldMk cId="768766907" sldId="269"/>
            <ac:graphicFrameMk id="12" creationId="{6FCCAD4D-E5DB-5C0E-EFEC-E27F9471CC24}"/>
          </ac:graphicFrameMkLst>
        </pc:graphicFrameChg>
        <pc:graphicFrameChg chg="add mod">
          <ac:chgData name="Gagana Uday Kumar" userId="d9be980f28472720" providerId="LiveId" clId="{0921CA99-A148-4D3B-891E-30E9CB62BA9B}" dt="2023-11-24T01:26:45.569" v="2029" actId="1076"/>
          <ac:graphicFrameMkLst>
            <pc:docMk/>
            <pc:sldMk cId="768766907" sldId="269"/>
            <ac:graphicFrameMk id="13" creationId="{645B7C71-AA14-9509-1A35-600D4ADD2B2A}"/>
          </ac:graphicFrameMkLst>
        </pc:graphicFrameChg>
        <pc:graphicFrameChg chg="add mod">
          <ac:chgData name="Gagana Uday Kumar" userId="d9be980f28472720" providerId="LiveId" clId="{0921CA99-A148-4D3B-891E-30E9CB62BA9B}" dt="2023-11-24T01:21:23.674" v="1971" actId="1076"/>
          <ac:graphicFrameMkLst>
            <pc:docMk/>
            <pc:sldMk cId="768766907" sldId="269"/>
            <ac:graphicFrameMk id="14" creationId="{7E928DBF-E653-E492-8ABF-D1F778087FB7}"/>
          </ac:graphicFrameMkLst>
        </pc:graphicFrameChg>
        <pc:picChg chg="add mod">
          <ac:chgData name="Gagana Uday Kumar" userId="d9be980f28472720" providerId="LiveId" clId="{0921CA99-A148-4D3B-891E-30E9CB62BA9B}" dt="2023-11-27T22:51:55.118" v="6866"/>
          <ac:picMkLst>
            <pc:docMk/>
            <pc:sldMk cId="768766907" sldId="269"/>
            <ac:picMk id="5" creationId="{2CBCB77A-06BF-0E70-44DD-0D4E9C8389BC}"/>
          </ac:picMkLst>
        </pc:picChg>
        <pc:picChg chg="del">
          <ac:chgData name="Gagana Uday Kumar" userId="d9be980f28472720" providerId="LiveId" clId="{0921CA99-A148-4D3B-891E-30E9CB62BA9B}" dt="2023-11-24T01:16:25.257" v="1914" actId="478"/>
          <ac:picMkLst>
            <pc:docMk/>
            <pc:sldMk cId="768766907" sldId="269"/>
            <ac:picMk id="5" creationId="{679C7170-6F5B-D0B2-3557-6B503CB718CD}"/>
          </ac:picMkLst>
        </pc:picChg>
      </pc:sldChg>
      <pc:sldChg chg="addSp delSp modSp add mod ord modTransition modNotesTx">
        <pc:chgData name="Gagana Uday Kumar" userId="d9be980f28472720" providerId="LiveId" clId="{0921CA99-A148-4D3B-891E-30E9CB62BA9B}" dt="2023-11-27T22:51:55.118" v="6866"/>
        <pc:sldMkLst>
          <pc:docMk/>
          <pc:sldMk cId="2681255456" sldId="270"/>
        </pc:sldMkLst>
        <pc:spChg chg="mod">
          <ac:chgData name="Gagana Uday Kumar" userId="d9be980f28472720" providerId="LiveId" clId="{0921CA99-A148-4D3B-891E-30E9CB62BA9B}" dt="2023-11-24T01:43:06.073" v="2137" actId="1076"/>
          <ac:spMkLst>
            <pc:docMk/>
            <pc:sldMk cId="2681255456" sldId="270"/>
            <ac:spMk id="2" creationId="{64BB23C4-D039-3DA9-C70C-B7E09F219570}"/>
          </ac:spMkLst>
        </pc:spChg>
        <pc:spChg chg="mod">
          <ac:chgData name="Gagana Uday Kumar" userId="d9be980f28472720" providerId="LiveId" clId="{0921CA99-A148-4D3B-891E-30E9CB62BA9B}" dt="2023-11-27T19:44:25.901" v="5782" actId="20577"/>
          <ac:spMkLst>
            <pc:docMk/>
            <pc:sldMk cId="2681255456" sldId="270"/>
            <ac:spMk id="4" creationId="{5DEC19C4-F067-471C-8E67-E523903DF6DD}"/>
          </ac:spMkLst>
        </pc:spChg>
        <pc:picChg chg="add mod">
          <ac:chgData name="Gagana Uday Kumar" userId="d9be980f28472720" providerId="LiveId" clId="{0921CA99-A148-4D3B-891E-30E9CB62BA9B}" dt="2023-11-24T01:43:28.914" v="2140" actId="1076"/>
          <ac:picMkLst>
            <pc:docMk/>
            <pc:sldMk cId="2681255456" sldId="270"/>
            <ac:picMk id="3" creationId="{ACFCDE61-C8CF-88A0-90D4-6F9A330876BB}"/>
          </ac:picMkLst>
        </pc:picChg>
        <pc:picChg chg="del">
          <ac:chgData name="Gagana Uday Kumar" userId="d9be980f28472720" providerId="LiveId" clId="{0921CA99-A148-4D3B-891E-30E9CB62BA9B}" dt="2023-11-24T01:27:41.733" v="2034" actId="478"/>
          <ac:picMkLst>
            <pc:docMk/>
            <pc:sldMk cId="2681255456" sldId="270"/>
            <ac:picMk id="5" creationId="{679C7170-6F5B-D0B2-3557-6B503CB718CD}"/>
          </ac:picMkLst>
        </pc:picChg>
        <pc:picChg chg="add mod">
          <ac:chgData name="Gagana Uday Kumar" userId="d9be980f28472720" providerId="LiveId" clId="{0921CA99-A148-4D3B-891E-30E9CB62BA9B}" dt="2023-11-24T04:24:43.033" v="2807" actId="1076"/>
          <ac:picMkLst>
            <pc:docMk/>
            <pc:sldMk cId="2681255456" sldId="270"/>
            <ac:picMk id="7" creationId="{61038AEF-CE57-6F65-D2C3-A904C72A43B2}"/>
          </ac:picMkLst>
        </pc:picChg>
        <pc:picChg chg="add mod">
          <ac:chgData name="Gagana Uday Kumar" userId="d9be980f28472720" providerId="LiveId" clId="{0921CA99-A148-4D3B-891E-30E9CB62BA9B}" dt="2023-11-27T22:51:55.118" v="6866"/>
          <ac:picMkLst>
            <pc:docMk/>
            <pc:sldMk cId="2681255456" sldId="270"/>
            <ac:picMk id="10" creationId="{5DE3AA7D-6F9E-90DA-7040-1111474711C0}"/>
          </ac:picMkLst>
        </pc:picChg>
      </pc:sldChg>
      <pc:sldChg chg="addSp delSp modSp add mod modTransition modNotesTx">
        <pc:chgData name="Gagana Uday Kumar" userId="d9be980f28472720" providerId="LiveId" clId="{0921CA99-A148-4D3B-891E-30E9CB62BA9B}" dt="2023-11-27T22:51:55.118" v="6866"/>
        <pc:sldMkLst>
          <pc:docMk/>
          <pc:sldMk cId="2918787727" sldId="271"/>
        </pc:sldMkLst>
        <pc:spChg chg="mod">
          <ac:chgData name="Gagana Uday Kumar" userId="d9be980f28472720" providerId="LiveId" clId="{0921CA99-A148-4D3B-891E-30E9CB62BA9B}" dt="2023-11-24T02:08:36.243" v="2240" actId="1076"/>
          <ac:spMkLst>
            <pc:docMk/>
            <pc:sldMk cId="2918787727" sldId="271"/>
            <ac:spMk id="2" creationId="{64BB23C4-D039-3DA9-C70C-B7E09F219570}"/>
          </ac:spMkLst>
        </pc:spChg>
        <pc:spChg chg="mod">
          <ac:chgData name="Gagana Uday Kumar" userId="d9be980f28472720" providerId="LiveId" clId="{0921CA99-A148-4D3B-891E-30E9CB62BA9B}" dt="2023-11-27T20:15:05.881" v="6099" actId="1076"/>
          <ac:spMkLst>
            <pc:docMk/>
            <pc:sldMk cId="2918787727" sldId="271"/>
            <ac:spMk id="4" creationId="{5DEC19C4-F067-471C-8E67-E523903DF6DD}"/>
          </ac:spMkLst>
        </pc:spChg>
        <pc:picChg chg="del">
          <ac:chgData name="Gagana Uday Kumar" userId="d9be980f28472720" providerId="LiveId" clId="{0921CA99-A148-4D3B-891E-30E9CB62BA9B}" dt="2023-11-24T02:08:04.426" v="2227" actId="478"/>
          <ac:picMkLst>
            <pc:docMk/>
            <pc:sldMk cId="2918787727" sldId="271"/>
            <ac:picMk id="3" creationId="{ACFCDE61-C8CF-88A0-90D4-6F9A330876BB}"/>
          </ac:picMkLst>
        </pc:picChg>
        <pc:picChg chg="add mod">
          <ac:chgData name="Gagana Uday Kumar" userId="d9be980f28472720" providerId="LiveId" clId="{0921CA99-A148-4D3B-891E-30E9CB62BA9B}" dt="2023-11-24T02:08:42.982" v="2243" actId="1076"/>
          <ac:picMkLst>
            <pc:docMk/>
            <pc:sldMk cId="2918787727" sldId="271"/>
            <ac:picMk id="5" creationId="{EDC4534D-76FD-08D4-FE05-92D54DAE59EA}"/>
          </ac:picMkLst>
        </pc:picChg>
        <pc:picChg chg="add mod">
          <ac:chgData name="Gagana Uday Kumar" userId="d9be980f28472720" providerId="LiveId" clId="{0921CA99-A148-4D3B-891E-30E9CB62BA9B}" dt="2023-11-24T02:09:06.634" v="2249" actId="14100"/>
          <ac:picMkLst>
            <pc:docMk/>
            <pc:sldMk cId="2918787727" sldId="271"/>
            <ac:picMk id="6" creationId="{56CBF3B5-9A1E-2507-F80C-961D7A43A9CB}"/>
          </ac:picMkLst>
        </pc:picChg>
        <pc:picChg chg="add mod">
          <ac:chgData name="Gagana Uday Kumar" userId="d9be980f28472720" providerId="LiveId" clId="{0921CA99-A148-4D3B-891E-30E9CB62BA9B}" dt="2023-11-27T22:51:55.118" v="6866"/>
          <ac:picMkLst>
            <pc:docMk/>
            <pc:sldMk cId="2918787727" sldId="271"/>
            <ac:picMk id="7" creationId="{A5F9D20B-E809-3257-5D52-8ACA2016EA20}"/>
          </ac:picMkLst>
        </pc:picChg>
      </pc:sldChg>
      <pc:sldChg chg="addSp delSp modSp add mod modTransition modNotesTx">
        <pc:chgData name="Gagana Uday Kumar" userId="d9be980f28472720" providerId="LiveId" clId="{0921CA99-A148-4D3B-891E-30E9CB62BA9B}" dt="2023-11-27T22:51:55.118" v="6866"/>
        <pc:sldMkLst>
          <pc:docMk/>
          <pc:sldMk cId="1021646424" sldId="272"/>
        </pc:sldMkLst>
        <pc:spChg chg="mod">
          <ac:chgData name="Gagana Uday Kumar" userId="d9be980f28472720" providerId="LiveId" clId="{0921CA99-A148-4D3B-891E-30E9CB62BA9B}" dt="2023-11-27T16:27:34.050" v="2813" actId="20577"/>
          <ac:spMkLst>
            <pc:docMk/>
            <pc:sldMk cId="1021646424" sldId="272"/>
            <ac:spMk id="4" creationId="{5DEC19C4-F067-471C-8E67-E523903DF6DD}"/>
          </ac:spMkLst>
        </pc:spChg>
        <pc:spChg chg="add del mod">
          <ac:chgData name="Gagana Uday Kumar" userId="d9be980f28472720" providerId="LiveId" clId="{0921CA99-A148-4D3B-891E-30E9CB62BA9B}" dt="2023-11-24T02:16:35.760" v="2373" actId="478"/>
          <ac:spMkLst>
            <pc:docMk/>
            <pc:sldMk cId="1021646424" sldId="272"/>
            <ac:spMk id="10" creationId="{0EE997B1-EA5B-3A69-E44E-ABA546814A49}"/>
          </ac:spMkLst>
        </pc:spChg>
        <pc:spChg chg="add mod">
          <ac:chgData name="Gagana Uday Kumar" userId="d9be980f28472720" providerId="LiveId" clId="{0921CA99-A148-4D3B-891E-30E9CB62BA9B}" dt="2023-11-24T02:19:41.960" v="2423" actId="1076"/>
          <ac:spMkLst>
            <pc:docMk/>
            <pc:sldMk cId="1021646424" sldId="272"/>
            <ac:spMk id="11" creationId="{E0BE4EE6-8EBB-6F1E-6077-55483FFAFEE2}"/>
          </ac:spMkLst>
        </pc:spChg>
        <pc:picChg chg="add mod">
          <ac:chgData name="Gagana Uday Kumar" userId="d9be980f28472720" providerId="LiveId" clId="{0921CA99-A148-4D3B-891E-30E9CB62BA9B}" dt="2023-11-24T02:10:16.504" v="2259" actId="14100"/>
          <ac:picMkLst>
            <pc:docMk/>
            <pc:sldMk cId="1021646424" sldId="272"/>
            <ac:picMk id="3" creationId="{8CF9C382-E718-CDBC-4CD2-7BA1622574C6}"/>
          </ac:picMkLst>
        </pc:picChg>
        <pc:picChg chg="del">
          <ac:chgData name="Gagana Uday Kumar" userId="d9be980f28472720" providerId="LiveId" clId="{0921CA99-A148-4D3B-891E-30E9CB62BA9B}" dt="2023-11-24T02:11:14.233" v="2260" actId="478"/>
          <ac:picMkLst>
            <pc:docMk/>
            <pc:sldMk cId="1021646424" sldId="272"/>
            <ac:picMk id="5" creationId="{EDC4534D-76FD-08D4-FE05-92D54DAE59EA}"/>
          </ac:picMkLst>
        </pc:picChg>
        <pc:picChg chg="del">
          <ac:chgData name="Gagana Uday Kumar" userId="d9be980f28472720" providerId="LiveId" clId="{0921CA99-A148-4D3B-891E-30E9CB62BA9B}" dt="2023-11-24T02:10:04.535" v="2254" actId="478"/>
          <ac:picMkLst>
            <pc:docMk/>
            <pc:sldMk cId="1021646424" sldId="272"/>
            <ac:picMk id="6" creationId="{56CBF3B5-9A1E-2507-F80C-961D7A43A9CB}"/>
          </ac:picMkLst>
        </pc:picChg>
        <pc:picChg chg="add mod">
          <ac:chgData name="Gagana Uday Kumar" userId="d9be980f28472720" providerId="LiveId" clId="{0921CA99-A148-4D3B-891E-30E9CB62BA9B}" dt="2023-11-27T22:51:55.118" v="6866"/>
          <ac:picMkLst>
            <pc:docMk/>
            <pc:sldMk cId="1021646424" sldId="272"/>
            <ac:picMk id="6" creationId="{F2DBD523-10F1-A0D9-A3C1-7E5BB6730E8F}"/>
          </ac:picMkLst>
        </pc:picChg>
        <pc:picChg chg="add mod">
          <ac:chgData name="Gagana Uday Kumar" userId="d9be980f28472720" providerId="LiveId" clId="{0921CA99-A148-4D3B-891E-30E9CB62BA9B}" dt="2023-11-24T02:11:19.603" v="2262"/>
          <ac:picMkLst>
            <pc:docMk/>
            <pc:sldMk cId="1021646424" sldId="272"/>
            <ac:picMk id="7" creationId="{4E25B0DC-6CE9-EEDE-6D32-730A1038A128}"/>
          </ac:picMkLst>
        </pc:picChg>
      </pc:sldChg>
      <pc:sldChg chg="addSp delSp add del setBg delDesignElem">
        <pc:chgData name="Gagana Uday Kumar" userId="d9be980f28472720" providerId="LiveId" clId="{0921CA99-A148-4D3B-891E-30E9CB62BA9B}" dt="2023-11-24T02:09:45.292" v="2252"/>
        <pc:sldMkLst>
          <pc:docMk/>
          <pc:sldMk cId="1954139320" sldId="272"/>
        </pc:sldMkLst>
        <pc:spChg chg="add del">
          <ac:chgData name="Gagana Uday Kumar" userId="d9be980f28472720" providerId="LiveId" clId="{0921CA99-A148-4D3B-891E-30E9CB62BA9B}" dt="2023-11-24T02:09:45.292" v="2252"/>
          <ac:spMkLst>
            <pc:docMk/>
            <pc:sldMk cId="1954139320" sldId="272"/>
            <ac:spMk id="8" creationId="{F821940F-7A1D-4ACC-85B4-A932898ABB37}"/>
          </ac:spMkLst>
        </pc:spChg>
        <pc:spChg chg="add del">
          <ac:chgData name="Gagana Uday Kumar" userId="d9be980f28472720" providerId="LiveId" clId="{0921CA99-A148-4D3B-891E-30E9CB62BA9B}" dt="2023-11-24T02:09:45.292" v="2252"/>
          <ac:spMkLst>
            <pc:docMk/>
            <pc:sldMk cId="1954139320" sldId="272"/>
            <ac:spMk id="9" creationId="{16674508-81D3-48CF-96BF-7FC60EAA572A}"/>
          </ac:spMkLst>
        </pc:spChg>
      </pc:sldChg>
      <pc:sldChg chg="addSp delSp modSp add mod modTransition modNotesTx">
        <pc:chgData name="Gagana Uday Kumar" userId="d9be980f28472720" providerId="LiveId" clId="{0921CA99-A148-4D3B-891E-30E9CB62BA9B}" dt="2023-11-27T22:51:55.118" v="6866"/>
        <pc:sldMkLst>
          <pc:docMk/>
          <pc:sldMk cId="3723578938" sldId="273"/>
        </pc:sldMkLst>
        <pc:spChg chg="mod">
          <ac:chgData name="Gagana Uday Kumar" userId="d9be980f28472720" providerId="LiveId" clId="{0921CA99-A148-4D3B-891E-30E9CB62BA9B}" dt="2023-11-24T04:00:04.479" v="2708" actId="14100"/>
          <ac:spMkLst>
            <pc:docMk/>
            <pc:sldMk cId="3723578938" sldId="273"/>
            <ac:spMk id="2" creationId="{64BB23C4-D039-3DA9-C70C-B7E09F219570}"/>
          </ac:spMkLst>
        </pc:spChg>
        <pc:spChg chg="mod">
          <ac:chgData name="Gagana Uday Kumar" userId="d9be980f28472720" providerId="LiveId" clId="{0921CA99-A148-4D3B-891E-30E9CB62BA9B}" dt="2023-11-27T20:45:04.732" v="6517" actId="20577"/>
          <ac:spMkLst>
            <pc:docMk/>
            <pc:sldMk cId="3723578938" sldId="273"/>
            <ac:spMk id="4" creationId="{5DEC19C4-F067-471C-8E67-E523903DF6DD}"/>
          </ac:spMkLst>
        </pc:spChg>
        <pc:spChg chg="del">
          <ac:chgData name="Gagana Uday Kumar" userId="d9be980f28472720" providerId="LiveId" clId="{0921CA99-A148-4D3B-891E-30E9CB62BA9B}" dt="2023-11-24T03:25:46.822" v="2496" actId="478"/>
          <ac:spMkLst>
            <pc:docMk/>
            <pc:sldMk cId="3723578938" sldId="273"/>
            <ac:spMk id="11" creationId="{E0BE4EE6-8EBB-6F1E-6077-55483FFAFEE2}"/>
          </ac:spMkLst>
        </pc:spChg>
        <pc:graphicFrameChg chg="add del mod">
          <ac:chgData name="Gagana Uday Kumar" userId="d9be980f28472720" providerId="LiveId" clId="{0921CA99-A148-4D3B-891E-30E9CB62BA9B}" dt="2023-11-24T03:25:51.602" v="2498"/>
          <ac:graphicFrameMkLst>
            <pc:docMk/>
            <pc:sldMk cId="3723578938" sldId="273"/>
            <ac:graphicFrameMk id="5" creationId="{3D283E4A-B849-CF7A-0DEB-EAA69BD314A7}"/>
          </ac:graphicFrameMkLst>
        </pc:graphicFrameChg>
        <pc:graphicFrameChg chg="add mod modGraphic">
          <ac:chgData name="Gagana Uday Kumar" userId="d9be980f28472720" providerId="LiveId" clId="{0921CA99-A148-4D3B-891E-30E9CB62BA9B}" dt="2023-11-24T04:00:09.067" v="2709" actId="1076"/>
          <ac:graphicFrameMkLst>
            <pc:docMk/>
            <pc:sldMk cId="3723578938" sldId="273"/>
            <ac:graphicFrameMk id="6" creationId="{63CE90F7-239B-AD51-FAE5-A6E09BAF9F1E}"/>
          </ac:graphicFrameMkLst>
        </pc:graphicFrameChg>
        <pc:picChg chg="del ord">
          <ac:chgData name="Gagana Uday Kumar" userId="d9be980f28472720" providerId="LiveId" clId="{0921CA99-A148-4D3B-891E-30E9CB62BA9B}" dt="2023-11-24T03:25:41.614" v="2495" actId="478"/>
          <ac:picMkLst>
            <pc:docMk/>
            <pc:sldMk cId="3723578938" sldId="273"/>
            <ac:picMk id="3" creationId="{8CF9C382-E718-CDBC-4CD2-7BA1622574C6}"/>
          </ac:picMkLst>
        </pc:picChg>
        <pc:picChg chg="add mod">
          <ac:chgData name="Gagana Uday Kumar" userId="d9be980f28472720" providerId="LiveId" clId="{0921CA99-A148-4D3B-891E-30E9CB62BA9B}" dt="2023-11-27T22:51:55.118" v="6866"/>
          <ac:picMkLst>
            <pc:docMk/>
            <pc:sldMk cId="3723578938" sldId="273"/>
            <ac:picMk id="5" creationId="{238E1C64-D766-5DF9-CE3E-7CFE897CB5DE}"/>
          </ac:picMkLst>
        </pc:picChg>
        <pc:picChg chg="add mod">
          <ac:chgData name="Gagana Uday Kumar" userId="d9be980f28472720" providerId="LiveId" clId="{0921CA99-A148-4D3B-891E-30E9CB62BA9B}" dt="2023-11-24T04:21:15.413" v="2803" actId="14100"/>
          <ac:picMkLst>
            <pc:docMk/>
            <pc:sldMk cId="3723578938" sldId="273"/>
            <ac:picMk id="10" creationId="{6D30EEB3-0CC8-ACD2-048D-E51A1C64D1B1}"/>
          </ac:picMkLst>
        </pc:picChg>
      </pc:sldChg>
      <pc:sldChg chg="addSp modSp add mod modTransition modNotesTx">
        <pc:chgData name="Gagana Uday Kumar" userId="d9be980f28472720" providerId="LiveId" clId="{0921CA99-A148-4D3B-891E-30E9CB62BA9B}" dt="2023-11-27T22:51:55.118" v="6866"/>
        <pc:sldMkLst>
          <pc:docMk/>
          <pc:sldMk cId="1535602418" sldId="274"/>
        </pc:sldMkLst>
        <pc:spChg chg="mod">
          <ac:chgData name="Gagana Uday Kumar" userId="d9be980f28472720" providerId="LiveId" clId="{0921CA99-A148-4D3B-891E-30E9CB62BA9B}" dt="2023-11-27T20:49:57.645" v="6825" actId="20577"/>
          <ac:spMkLst>
            <pc:docMk/>
            <pc:sldMk cId="1535602418" sldId="274"/>
            <ac:spMk id="4" creationId="{5DEC19C4-F067-471C-8E67-E523903DF6DD}"/>
          </ac:spMkLst>
        </pc:spChg>
        <pc:picChg chg="add mod">
          <ac:chgData name="Gagana Uday Kumar" userId="d9be980f28472720" providerId="LiveId" clId="{0921CA99-A148-4D3B-891E-30E9CB62BA9B}" dt="2023-11-27T22:51:55.118" v="6866"/>
          <ac:picMkLst>
            <pc:docMk/>
            <pc:sldMk cId="1535602418" sldId="274"/>
            <ac:picMk id="7" creationId="{C82B1FEF-971F-45DB-6F56-15A8264C5640}"/>
          </ac:picMkLst>
        </pc:picChg>
        <pc:picChg chg="add mod">
          <ac:chgData name="Gagana Uday Kumar" userId="d9be980f28472720" providerId="LiveId" clId="{0921CA99-A148-4D3B-891E-30E9CB62BA9B}" dt="2023-11-24T04:17:59.505" v="2795" actId="14100"/>
          <ac:picMkLst>
            <pc:docMk/>
            <pc:sldMk cId="1535602418" sldId="274"/>
            <ac:picMk id="10" creationId="{64C8944C-08A5-A585-EB76-7D8411204192}"/>
          </ac:picMkLst>
        </pc:picChg>
      </pc:sldChg>
      <pc:sldChg chg="addSp delSp modSp mod modTransition modNotesTx">
        <pc:chgData name="Gagana Uday Kumar" userId="d9be980f28472720" providerId="LiveId" clId="{0921CA99-A148-4D3B-891E-30E9CB62BA9B}" dt="2023-11-27T22:51:55.118" v="6866"/>
        <pc:sldMkLst>
          <pc:docMk/>
          <pc:sldMk cId="3651858466" sldId="275"/>
        </pc:sldMkLst>
        <pc:spChg chg="del mod">
          <ac:chgData name="Gagana Uday Kumar" userId="d9be980f28472720" providerId="LiveId" clId="{0921CA99-A148-4D3B-891E-30E9CB62BA9B}" dt="2023-11-27T18:54:46.875" v="5506" actId="478"/>
          <ac:spMkLst>
            <pc:docMk/>
            <pc:sldMk cId="3651858466" sldId="275"/>
            <ac:spMk id="4" creationId="{5DEC19C4-F067-471C-8E67-E523903DF6DD}"/>
          </ac:spMkLst>
        </pc:spChg>
        <pc:spChg chg="add del mod">
          <ac:chgData name="Gagana Uday Kumar" userId="d9be980f28472720" providerId="LiveId" clId="{0921CA99-A148-4D3B-891E-30E9CB62BA9B}" dt="2023-11-27T18:54:50.061" v="5507" actId="478"/>
          <ac:spMkLst>
            <pc:docMk/>
            <pc:sldMk cId="3651858466" sldId="275"/>
            <ac:spMk id="5" creationId="{05605575-E84E-AE33-E857-D61CB21E1F1C}"/>
          </ac:spMkLst>
        </pc:spChg>
        <pc:graphicFrameChg chg="add del mod">
          <ac:chgData name="Gagana Uday Kumar" userId="d9be980f28472720" providerId="LiveId" clId="{0921CA99-A148-4D3B-891E-30E9CB62BA9B}" dt="2023-11-27T18:54:54.881" v="5509"/>
          <ac:graphicFrameMkLst>
            <pc:docMk/>
            <pc:sldMk cId="3651858466" sldId="275"/>
            <ac:graphicFrameMk id="6" creationId="{2AAA7F07-8B23-2C5F-0D7F-67A0982C32D8}"/>
          </ac:graphicFrameMkLst>
        </pc:graphicFrameChg>
        <pc:graphicFrameChg chg="add mod modGraphic">
          <ac:chgData name="Gagana Uday Kumar" userId="d9be980f28472720" providerId="LiveId" clId="{0921CA99-A148-4D3B-891E-30E9CB62BA9B}" dt="2023-11-27T19:25:05.495" v="5764" actId="20577"/>
          <ac:graphicFrameMkLst>
            <pc:docMk/>
            <pc:sldMk cId="3651858466" sldId="275"/>
            <ac:graphicFrameMk id="7" creationId="{60D50BC5-BEEE-15BA-7098-7AD430B27682}"/>
          </ac:graphicFrameMkLst>
        </pc:graphicFrameChg>
        <pc:picChg chg="add mod">
          <ac:chgData name="Gagana Uday Kumar" userId="d9be980f28472720" providerId="LiveId" clId="{0921CA99-A148-4D3B-891E-30E9CB62BA9B}" dt="2023-11-27T22:51:55.118" v="6866"/>
          <ac:picMkLst>
            <pc:docMk/>
            <pc:sldMk cId="3651858466" sldId="275"/>
            <ac:picMk id="11" creationId="{39486150-328B-452B-195A-D564591DE20D}"/>
          </ac:picMkLst>
        </pc:picChg>
      </pc:sldChg>
      <pc:sldMasterChg chg="modSp modSldLayout">
        <pc:chgData name="Gagana Uday Kumar" userId="d9be980f28472720" providerId="LiveId" clId="{0921CA99-A148-4D3B-891E-30E9CB62BA9B}" dt="2023-11-21T03:59:24.778" v="905"/>
        <pc:sldMasterMkLst>
          <pc:docMk/>
          <pc:sldMasterMk cId="4115514320" sldId="2147483648"/>
        </pc:sldMasterMkLst>
        <pc:spChg chg="mod">
          <ac:chgData name="Gagana Uday Kumar" userId="d9be980f28472720" providerId="LiveId" clId="{0921CA99-A148-4D3B-891E-30E9CB62BA9B}" dt="2023-11-21T03:59:24.778" v="905"/>
          <ac:spMkLst>
            <pc:docMk/>
            <pc:sldMasterMk cId="4115514320" sldId="2147483648"/>
            <ac:spMk id="2" creationId="{B77A590D-2A75-AB59-DA07-795E5D25B606}"/>
          </ac:spMkLst>
        </pc:spChg>
        <pc:spChg chg="mod">
          <ac:chgData name="Gagana Uday Kumar" userId="d9be980f28472720" providerId="LiveId" clId="{0921CA99-A148-4D3B-891E-30E9CB62BA9B}" dt="2023-11-21T03:59:24.778" v="905"/>
          <ac:spMkLst>
            <pc:docMk/>
            <pc:sldMasterMk cId="4115514320" sldId="2147483648"/>
            <ac:spMk id="3" creationId="{1C400B9C-B1A0-B44C-EC6A-560EF2A3A3AD}"/>
          </ac:spMkLst>
        </pc:spChg>
        <pc:spChg chg="mod">
          <ac:chgData name="Gagana Uday Kumar" userId="d9be980f28472720" providerId="LiveId" clId="{0921CA99-A148-4D3B-891E-30E9CB62BA9B}" dt="2023-11-21T03:59:24.778" v="905"/>
          <ac:spMkLst>
            <pc:docMk/>
            <pc:sldMasterMk cId="4115514320" sldId="2147483648"/>
            <ac:spMk id="4" creationId="{7162171E-9643-5357-D5AD-95DBB051C8E0}"/>
          </ac:spMkLst>
        </pc:spChg>
        <pc:spChg chg="mod">
          <ac:chgData name="Gagana Uday Kumar" userId="d9be980f28472720" providerId="LiveId" clId="{0921CA99-A148-4D3B-891E-30E9CB62BA9B}" dt="2023-11-21T03:59:24.778" v="905"/>
          <ac:spMkLst>
            <pc:docMk/>
            <pc:sldMasterMk cId="4115514320" sldId="2147483648"/>
            <ac:spMk id="5" creationId="{2C17A33C-27FB-430F-C83F-CEC98560E888}"/>
          </ac:spMkLst>
        </pc:spChg>
        <pc:spChg chg="mod">
          <ac:chgData name="Gagana Uday Kumar" userId="d9be980f28472720" providerId="LiveId" clId="{0921CA99-A148-4D3B-891E-30E9CB62BA9B}" dt="2023-11-21T03:59:24.778" v="905"/>
          <ac:spMkLst>
            <pc:docMk/>
            <pc:sldMasterMk cId="4115514320" sldId="2147483648"/>
            <ac:spMk id="6" creationId="{815F46E3-3689-B9DD-85A0-C9709CFCDC85}"/>
          </ac:spMkLst>
        </pc:spChg>
        <pc:sldLayoutChg chg="modSp">
          <pc:chgData name="Gagana Uday Kumar" userId="d9be980f28472720" providerId="LiveId" clId="{0921CA99-A148-4D3B-891E-30E9CB62BA9B}" dt="2023-11-21T03:59:24.778" v="905"/>
          <pc:sldLayoutMkLst>
            <pc:docMk/>
            <pc:sldMasterMk cId="4115514320" sldId="2147483648"/>
            <pc:sldLayoutMk cId="4269257913" sldId="2147483649"/>
          </pc:sldLayoutMkLst>
          <pc:spChg chg="mod">
            <ac:chgData name="Gagana Uday Kumar" userId="d9be980f28472720" providerId="LiveId" clId="{0921CA99-A148-4D3B-891E-30E9CB62BA9B}" dt="2023-11-21T03:59:24.778" v="905"/>
            <ac:spMkLst>
              <pc:docMk/>
              <pc:sldMasterMk cId="4115514320" sldId="2147483648"/>
              <pc:sldLayoutMk cId="4269257913" sldId="2147483649"/>
              <ac:spMk id="2" creationId="{27FCF337-01C5-A415-4E60-0DDDB3E78CFF}"/>
            </ac:spMkLst>
          </pc:spChg>
          <pc:spChg chg="mod">
            <ac:chgData name="Gagana Uday Kumar" userId="d9be980f28472720" providerId="LiveId" clId="{0921CA99-A148-4D3B-891E-30E9CB62BA9B}" dt="2023-11-21T03:59:24.778" v="905"/>
            <ac:spMkLst>
              <pc:docMk/>
              <pc:sldMasterMk cId="4115514320" sldId="2147483648"/>
              <pc:sldLayoutMk cId="4269257913" sldId="2147483649"/>
              <ac:spMk id="3" creationId="{871ABFF7-1F8F-2C23-197F-5F5B958EDB50}"/>
            </ac:spMkLst>
          </pc:spChg>
        </pc:sldLayoutChg>
        <pc:sldLayoutChg chg="modSp">
          <pc:chgData name="Gagana Uday Kumar" userId="d9be980f28472720" providerId="LiveId" clId="{0921CA99-A148-4D3B-891E-30E9CB62BA9B}" dt="2023-11-21T03:59:24.778" v="905"/>
          <pc:sldLayoutMkLst>
            <pc:docMk/>
            <pc:sldMasterMk cId="4115514320" sldId="2147483648"/>
            <pc:sldLayoutMk cId="3330754171" sldId="2147483651"/>
          </pc:sldLayoutMkLst>
          <pc:spChg chg="mod">
            <ac:chgData name="Gagana Uday Kumar" userId="d9be980f28472720" providerId="LiveId" clId="{0921CA99-A148-4D3B-891E-30E9CB62BA9B}" dt="2023-11-21T03:59:24.778" v="905"/>
            <ac:spMkLst>
              <pc:docMk/>
              <pc:sldMasterMk cId="4115514320" sldId="2147483648"/>
              <pc:sldLayoutMk cId="3330754171" sldId="2147483651"/>
              <ac:spMk id="2" creationId="{05BBD618-8038-2A1A-27ED-D7A80C1A1E89}"/>
            </ac:spMkLst>
          </pc:spChg>
          <pc:spChg chg="mod">
            <ac:chgData name="Gagana Uday Kumar" userId="d9be980f28472720" providerId="LiveId" clId="{0921CA99-A148-4D3B-891E-30E9CB62BA9B}" dt="2023-11-21T03:59:24.778" v="905"/>
            <ac:spMkLst>
              <pc:docMk/>
              <pc:sldMasterMk cId="4115514320" sldId="2147483648"/>
              <pc:sldLayoutMk cId="3330754171" sldId="2147483651"/>
              <ac:spMk id="3" creationId="{D0824B89-D007-C103-4882-4FAA4A14BF46}"/>
            </ac:spMkLst>
          </pc:spChg>
        </pc:sldLayoutChg>
        <pc:sldLayoutChg chg="modSp">
          <pc:chgData name="Gagana Uday Kumar" userId="d9be980f28472720" providerId="LiveId" clId="{0921CA99-A148-4D3B-891E-30E9CB62BA9B}" dt="2023-11-21T03:59:24.778" v="905"/>
          <pc:sldLayoutMkLst>
            <pc:docMk/>
            <pc:sldMasterMk cId="4115514320" sldId="2147483648"/>
            <pc:sldLayoutMk cId="533480846" sldId="2147483652"/>
          </pc:sldLayoutMkLst>
          <pc:spChg chg="mod">
            <ac:chgData name="Gagana Uday Kumar" userId="d9be980f28472720" providerId="LiveId" clId="{0921CA99-A148-4D3B-891E-30E9CB62BA9B}" dt="2023-11-21T03:59:24.778" v="905"/>
            <ac:spMkLst>
              <pc:docMk/>
              <pc:sldMasterMk cId="4115514320" sldId="2147483648"/>
              <pc:sldLayoutMk cId="533480846" sldId="2147483652"/>
              <ac:spMk id="3" creationId="{BC2FD4BC-5DCB-EAAD-47BE-332A13FE76D0}"/>
            </ac:spMkLst>
          </pc:spChg>
          <pc:spChg chg="mod">
            <ac:chgData name="Gagana Uday Kumar" userId="d9be980f28472720" providerId="LiveId" clId="{0921CA99-A148-4D3B-891E-30E9CB62BA9B}" dt="2023-11-21T03:59:24.778" v="905"/>
            <ac:spMkLst>
              <pc:docMk/>
              <pc:sldMasterMk cId="4115514320" sldId="2147483648"/>
              <pc:sldLayoutMk cId="533480846" sldId="2147483652"/>
              <ac:spMk id="4" creationId="{65A9ED22-D4C6-A724-0246-D93ED542B36C}"/>
            </ac:spMkLst>
          </pc:spChg>
        </pc:sldLayoutChg>
        <pc:sldLayoutChg chg="modSp">
          <pc:chgData name="Gagana Uday Kumar" userId="d9be980f28472720" providerId="LiveId" clId="{0921CA99-A148-4D3B-891E-30E9CB62BA9B}" dt="2023-11-21T03:59:24.778" v="905"/>
          <pc:sldLayoutMkLst>
            <pc:docMk/>
            <pc:sldMasterMk cId="4115514320" sldId="2147483648"/>
            <pc:sldLayoutMk cId="20116727" sldId="2147483653"/>
          </pc:sldLayoutMkLst>
          <pc:spChg chg="mod">
            <ac:chgData name="Gagana Uday Kumar" userId="d9be980f28472720" providerId="LiveId" clId="{0921CA99-A148-4D3B-891E-30E9CB62BA9B}" dt="2023-11-21T03:59:24.778" v="905"/>
            <ac:spMkLst>
              <pc:docMk/>
              <pc:sldMasterMk cId="4115514320" sldId="2147483648"/>
              <pc:sldLayoutMk cId="20116727" sldId="2147483653"/>
              <ac:spMk id="2" creationId="{D8B9737F-3329-D496-F9B1-61D9525147DE}"/>
            </ac:spMkLst>
          </pc:spChg>
          <pc:spChg chg="mod">
            <ac:chgData name="Gagana Uday Kumar" userId="d9be980f28472720" providerId="LiveId" clId="{0921CA99-A148-4D3B-891E-30E9CB62BA9B}" dt="2023-11-21T03:59:24.778" v="905"/>
            <ac:spMkLst>
              <pc:docMk/>
              <pc:sldMasterMk cId="4115514320" sldId="2147483648"/>
              <pc:sldLayoutMk cId="20116727" sldId="2147483653"/>
              <ac:spMk id="3" creationId="{56D9418C-E64B-5604-1AB1-34CD6B52E7D0}"/>
            </ac:spMkLst>
          </pc:spChg>
          <pc:spChg chg="mod">
            <ac:chgData name="Gagana Uday Kumar" userId="d9be980f28472720" providerId="LiveId" clId="{0921CA99-A148-4D3B-891E-30E9CB62BA9B}" dt="2023-11-21T03:59:24.778" v="905"/>
            <ac:spMkLst>
              <pc:docMk/>
              <pc:sldMasterMk cId="4115514320" sldId="2147483648"/>
              <pc:sldLayoutMk cId="20116727" sldId="2147483653"/>
              <ac:spMk id="4" creationId="{B4953C07-96A5-1AEF-68CD-FD8B52D69913}"/>
            </ac:spMkLst>
          </pc:spChg>
          <pc:spChg chg="mod">
            <ac:chgData name="Gagana Uday Kumar" userId="d9be980f28472720" providerId="LiveId" clId="{0921CA99-A148-4D3B-891E-30E9CB62BA9B}" dt="2023-11-21T03:59:24.778" v="905"/>
            <ac:spMkLst>
              <pc:docMk/>
              <pc:sldMasterMk cId="4115514320" sldId="2147483648"/>
              <pc:sldLayoutMk cId="20116727" sldId="2147483653"/>
              <ac:spMk id="5" creationId="{71A98492-8EA7-2149-109E-6824C5CE1446}"/>
            </ac:spMkLst>
          </pc:spChg>
          <pc:spChg chg="mod">
            <ac:chgData name="Gagana Uday Kumar" userId="d9be980f28472720" providerId="LiveId" clId="{0921CA99-A148-4D3B-891E-30E9CB62BA9B}" dt="2023-11-21T03:59:24.778" v="905"/>
            <ac:spMkLst>
              <pc:docMk/>
              <pc:sldMasterMk cId="4115514320" sldId="2147483648"/>
              <pc:sldLayoutMk cId="20116727" sldId="2147483653"/>
              <ac:spMk id="6" creationId="{AF8485BB-9191-BEBD-A9B4-1B33813ED46D}"/>
            </ac:spMkLst>
          </pc:spChg>
        </pc:sldLayoutChg>
        <pc:sldLayoutChg chg="modSp">
          <pc:chgData name="Gagana Uday Kumar" userId="d9be980f28472720" providerId="LiveId" clId="{0921CA99-A148-4D3B-891E-30E9CB62BA9B}" dt="2023-11-21T03:59:24.778" v="905"/>
          <pc:sldLayoutMkLst>
            <pc:docMk/>
            <pc:sldMasterMk cId="4115514320" sldId="2147483648"/>
            <pc:sldLayoutMk cId="726058145" sldId="2147483656"/>
          </pc:sldLayoutMkLst>
          <pc:spChg chg="mod">
            <ac:chgData name="Gagana Uday Kumar" userId="d9be980f28472720" providerId="LiveId" clId="{0921CA99-A148-4D3B-891E-30E9CB62BA9B}" dt="2023-11-21T03:59:24.778" v="905"/>
            <ac:spMkLst>
              <pc:docMk/>
              <pc:sldMasterMk cId="4115514320" sldId="2147483648"/>
              <pc:sldLayoutMk cId="726058145" sldId="2147483656"/>
              <ac:spMk id="2" creationId="{511E994E-BC23-C78C-83B6-EB83DDFCFE6F}"/>
            </ac:spMkLst>
          </pc:spChg>
          <pc:spChg chg="mod">
            <ac:chgData name="Gagana Uday Kumar" userId="d9be980f28472720" providerId="LiveId" clId="{0921CA99-A148-4D3B-891E-30E9CB62BA9B}" dt="2023-11-21T03:59:24.778" v="905"/>
            <ac:spMkLst>
              <pc:docMk/>
              <pc:sldMasterMk cId="4115514320" sldId="2147483648"/>
              <pc:sldLayoutMk cId="726058145" sldId="2147483656"/>
              <ac:spMk id="3" creationId="{17922FB4-C949-BBE5-223E-A2D5BE284B0B}"/>
            </ac:spMkLst>
          </pc:spChg>
          <pc:spChg chg="mod">
            <ac:chgData name="Gagana Uday Kumar" userId="d9be980f28472720" providerId="LiveId" clId="{0921CA99-A148-4D3B-891E-30E9CB62BA9B}" dt="2023-11-21T03:59:24.778" v="905"/>
            <ac:spMkLst>
              <pc:docMk/>
              <pc:sldMasterMk cId="4115514320" sldId="2147483648"/>
              <pc:sldLayoutMk cId="726058145" sldId="2147483656"/>
              <ac:spMk id="4" creationId="{BB32A662-462C-FECF-D9AD-DFE9CFF1D7CA}"/>
            </ac:spMkLst>
          </pc:spChg>
        </pc:sldLayoutChg>
        <pc:sldLayoutChg chg="modSp">
          <pc:chgData name="Gagana Uday Kumar" userId="d9be980f28472720" providerId="LiveId" clId="{0921CA99-A148-4D3B-891E-30E9CB62BA9B}" dt="2023-11-21T03:59:24.778" v="905"/>
          <pc:sldLayoutMkLst>
            <pc:docMk/>
            <pc:sldMasterMk cId="4115514320" sldId="2147483648"/>
            <pc:sldLayoutMk cId="2753723650" sldId="2147483657"/>
          </pc:sldLayoutMkLst>
          <pc:spChg chg="mod">
            <ac:chgData name="Gagana Uday Kumar" userId="d9be980f28472720" providerId="LiveId" clId="{0921CA99-A148-4D3B-891E-30E9CB62BA9B}" dt="2023-11-21T03:59:24.778" v="905"/>
            <ac:spMkLst>
              <pc:docMk/>
              <pc:sldMasterMk cId="4115514320" sldId="2147483648"/>
              <pc:sldLayoutMk cId="2753723650" sldId="2147483657"/>
              <ac:spMk id="2" creationId="{3EDF6C0C-CAF6-6654-1833-C49BE1BDD567}"/>
            </ac:spMkLst>
          </pc:spChg>
          <pc:spChg chg="mod">
            <ac:chgData name="Gagana Uday Kumar" userId="d9be980f28472720" providerId="LiveId" clId="{0921CA99-A148-4D3B-891E-30E9CB62BA9B}" dt="2023-11-21T03:59:24.778" v="905"/>
            <ac:spMkLst>
              <pc:docMk/>
              <pc:sldMasterMk cId="4115514320" sldId="2147483648"/>
              <pc:sldLayoutMk cId="2753723650" sldId="2147483657"/>
              <ac:spMk id="3" creationId="{BE5DE362-315C-F27D-8D44-EA5C9B4E9147}"/>
            </ac:spMkLst>
          </pc:spChg>
          <pc:spChg chg="mod">
            <ac:chgData name="Gagana Uday Kumar" userId="d9be980f28472720" providerId="LiveId" clId="{0921CA99-A148-4D3B-891E-30E9CB62BA9B}" dt="2023-11-21T03:59:24.778" v="905"/>
            <ac:spMkLst>
              <pc:docMk/>
              <pc:sldMasterMk cId="4115514320" sldId="2147483648"/>
              <pc:sldLayoutMk cId="2753723650" sldId="2147483657"/>
              <ac:spMk id="4" creationId="{C0925EC6-86DA-352F-88A7-E54D2A79B5DA}"/>
            </ac:spMkLst>
          </pc:spChg>
        </pc:sldLayoutChg>
        <pc:sldLayoutChg chg="modSp">
          <pc:chgData name="Gagana Uday Kumar" userId="d9be980f28472720" providerId="LiveId" clId="{0921CA99-A148-4D3B-891E-30E9CB62BA9B}" dt="2023-11-21T03:59:24.778" v="905"/>
          <pc:sldLayoutMkLst>
            <pc:docMk/>
            <pc:sldMasterMk cId="4115514320" sldId="2147483648"/>
            <pc:sldLayoutMk cId="1950589921" sldId="2147483659"/>
          </pc:sldLayoutMkLst>
          <pc:spChg chg="mod">
            <ac:chgData name="Gagana Uday Kumar" userId="d9be980f28472720" providerId="LiveId" clId="{0921CA99-A148-4D3B-891E-30E9CB62BA9B}" dt="2023-11-21T03:59:24.778" v="905"/>
            <ac:spMkLst>
              <pc:docMk/>
              <pc:sldMasterMk cId="4115514320" sldId="2147483648"/>
              <pc:sldLayoutMk cId="1950589921" sldId="2147483659"/>
              <ac:spMk id="2" creationId="{516A11B3-27F6-27D8-4F37-592FFDA7F248}"/>
            </ac:spMkLst>
          </pc:spChg>
          <pc:spChg chg="mod">
            <ac:chgData name="Gagana Uday Kumar" userId="d9be980f28472720" providerId="LiveId" clId="{0921CA99-A148-4D3B-891E-30E9CB62BA9B}" dt="2023-11-21T03:59:24.778" v="905"/>
            <ac:spMkLst>
              <pc:docMk/>
              <pc:sldMasterMk cId="4115514320" sldId="2147483648"/>
              <pc:sldLayoutMk cId="1950589921" sldId="2147483659"/>
              <ac:spMk id="3" creationId="{5E9B2853-331D-0DD0-9394-93F928992263}"/>
            </ac:spMkLst>
          </pc:spChg>
        </pc:sldLayoutChg>
      </pc:sldMasterChg>
      <pc:sldMasterChg chg="modSp modSldLayout">
        <pc:chgData name="Gagana Uday Kumar" userId="d9be980f28472720" providerId="LiveId" clId="{0921CA99-A148-4D3B-891E-30E9CB62BA9B}" dt="2023-11-21T03:59:24.070" v="904"/>
        <pc:sldMasterMkLst>
          <pc:docMk/>
          <pc:sldMasterMk cId="3399072790" sldId="2147483660"/>
        </pc:sldMasterMkLst>
        <pc:spChg chg="mod">
          <ac:chgData name="Gagana Uday Kumar" userId="d9be980f28472720" providerId="LiveId" clId="{0921CA99-A148-4D3B-891E-30E9CB62BA9B}" dt="2023-11-21T03:59:24.070" v="904"/>
          <ac:spMkLst>
            <pc:docMk/>
            <pc:sldMasterMk cId="3399072790" sldId="2147483660"/>
            <ac:spMk id="2" creationId="{00000000-0000-0000-0000-000000000000}"/>
          </ac:spMkLst>
        </pc:spChg>
        <pc:spChg chg="mod">
          <ac:chgData name="Gagana Uday Kumar" userId="d9be980f28472720" providerId="LiveId" clId="{0921CA99-A148-4D3B-891E-30E9CB62BA9B}" dt="2023-11-21T03:59:24.070" v="904"/>
          <ac:spMkLst>
            <pc:docMk/>
            <pc:sldMasterMk cId="3399072790" sldId="2147483660"/>
            <ac:spMk id="3" creationId="{00000000-0000-0000-0000-000000000000}"/>
          </ac:spMkLst>
        </pc:spChg>
        <pc:spChg chg="mod">
          <ac:chgData name="Gagana Uday Kumar" userId="d9be980f28472720" providerId="LiveId" clId="{0921CA99-A148-4D3B-891E-30E9CB62BA9B}" dt="2023-11-21T03:59:24.070" v="904"/>
          <ac:spMkLst>
            <pc:docMk/>
            <pc:sldMasterMk cId="3399072790" sldId="2147483660"/>
            <ac:spMk id="4" creationId="{00000000-0000-0000-0000-000000000000}"/>
          </ac:spMkLst>
        </pc:spChg>
        <pc:spChg chg="mod">
          <ac:chgData name="Gagana Uday Kumar" userId="d9be980f28472720" providerId="LiveId" clId="{0921CA99-A148-4D3B-891E-30E9CB62BA9B}" dt="2023-11-21T03:59:24.070" v="904"/>
          <ac:spMkLst>
            <pc:docMk/>
            <pc:sldMasterMk cId="3399072790" sldId="2147483660"/>
            <ac:spMk id="5" creationId="{00000000-0000-0000-0000-000000000000}"/>
          </ac:spMkLst>
        </pc:spChg>
        <pc:spChg chg="mod">
          <ac:chgData name="Gagana Uday Kumar" userId="d9be980f28472720" providerId="LiveId" clId="{0921CA99-A148-4D3B-891E-30E9CB62BA9B}" dt="2023-11-21T03:59:24.070" v="904"/>
          <ac:spMkLst>
            <pc:docMk/>
            <pc:sldMasterMk cId="3399072790" sldId="2147483660"/>
            <ac:spMk id="6" creationId="{00000000-0000-0000-0000-000000000000}"/>
          </ac:spMkLst>
        </pc:spChg>
        <pc:sldLayoutChg chg="modSp">
          <pc:chgData name="Gagana Uday Kumar" userId="d9be980f28472720" providerId="LiveId" clId="{0921CA99-A148-4D3B-891E-30E9CB62BA9B}" dt="2023-11-21T03:59:24.070" v="904"/>
          <pc:sldLayoutMkLst>
            <pc:docMk/>
            <pc:sldMasterMk cId="3399072790" sldId="2147483660"/>
            <pc:sldLayoutMk cId="2264715284" sldId="2147483661"/>
          </pc:sldLayoutMkLst>
          <pc:spChg chg="mod">
            <ac:chgData name="Gagana Uday Kumar" userId="d9be980f28472720" providerId="LiveId" clId="{0921CA99-A148-4D3B-891E-30E9CB62BA9B}" dt="2023-11-21T03:59:24.070" v="904"/>
            <ac:spMkLst>
              <pc:docMk/>
              <pc:sldMasterMk cId="3399072790" sldId="2147483660"/>
              <pc:sldLayoutMk cId="2264715284" sldId="2147483661"/>
              <ac:spMk id="2" creationId="{00000000-0000-0000-0000-000000000000}"/>
            </ac:spMkLst>
          </pc:spChg>
          <pc:spChg chg="mod">
            <ac:chgData name="Gagana Uday Kumar" userId="d9be980f28472720" providerId="LiveId" clId="{0921CA99-A148-4D3B-891E-30E9CB62BA9B}" dt="2023-11-21T03:59:24.070" v="904"/>
            <ac:spMkLst>
              <pc:docMk/>
              <pc:sldMasterMk cId="3399072790" sldId="2147483660"/>
              <pc:sldLayoutMk cId="2264715284" sldId="2147483661"/>
              <ac:spMk id="3" creationId="{00000000-0000-0000-0000-000000000000}"/>
            </ac:spMkLst>
          </pc:spChg>
        </pc:sldLayoutChg>
        <pc:sldLayoutChg chg="modSp">
          <pc:chgData name="Gagana Uday Kumar" userId="d9be980f28472720" providerId="LiveId" clId="{0921CA99-A148-4D3B-891E-30E9CB62BA9B}" dt="2023-11-21T03:59:24.070" v="904"/>
          <pc:sldLayoutMkLst>
            <pc:docMk/>
            <pc:sldMasterMk cId="3399072790" sldId="2147483660"/>
            <pc:sldLayoutMk cId="4128856045" sldId="2147483663"/>
          </pc:sldLayoutMkLst>
          <pc:spChg chg="mod">
            <ac:chgData name="Gagana Uday Kumar" userId="d9be980f28472720" providerId="LiveId" clId="{0921CA99-A148-4D3B-891E-30E9CB62BA9B}" dt="2023-11-21T03:59:24.070" v="904"/>
            <ac:spMkLst>
              <pc:docMk/>
              <pc:sldMasterMk cId="3399072790" sldId="2147483660"/>
              <pc:sldLayoutMk cId="4128856045" sldId="2147483663"/>
              <ac:spMk id="2" creationId="{00000000-0000-0000-0000-000000000000}"/>
            </ac:spMkLst>
          </pc:spChg>
          <pc:spChg chg="mod">
            <ac:chgData name="Gagana Uday Kumar" userId="d9be980f28472720" providerId="LiveId" clId="{0921CA99-A148-4D3B-891E-30E9CB62BA9B}" dt="2023-11-21T03:59:24.070" v="904"/>
            <ac:spMkLst>
              <pc:docMk/>
              <pc:sldMasterMk cId="3399072790" sldId="2147483660"/>
              <pc:sldLayoutMk cId="4128856045" sldId="2147483663"/>
              <ac:spMk id="3" creationId="{00000000-0000-0000-0000-000000000000}"/>
            </ac:spMkLst>
          </pc:spChg>
        </pc:sldLayoutChg>
        <pc:sldLayoutChg chg="modSp">
          <pc:chgData name="Gagana Uday Kumar" userId="d9be980f28472720" providerId="LiveId" clId="{0921CA99-A148-4D3B-891E-30E9CB62BA9B}" dt="2023-11-21T03:59:24.070" v="904"/>
          <pc:sldLayoutMkLst>
            <pc:docMk/>
            <pc:sldMasterMk cId="3399072790" sldId="2147483660"/>
            <pc:sldLayoutMk cId="2083905499" sldId="2147483664"/>
          </pc:sldLayoutMkLst>
          <pc:spChg chg="mod">
            <ac:chgData name="Gagana Uday Kumar" userId="d9be980f28472720" providerId="LiveId" clId="{0921CA99-A148-4D3B-891E-30E9CB62BA9B}" dt="2023-11-21T03:59:24.070" v="904"/>
            <ac:spMkLst>
              <pc:docMk/>
              <pc:sldMasterMk cId="3399072790" sldId="2147483660"/>
              <pc:sldLayoutMk cId="2083905499" sldId="2147483664"/>
              <ac:spMk id="3" creationId="{00000000-0000-0000-0000-000000000000}"/>
            </ac:spMkLst>
          </pc:spChg>
          <pc:spChg chg="mod">
            <ac:chgData name="Gagana Uday Kumar" userId="d9be980f28472720" providerId="LiveId" clId="{0921CA99-A148-4D3B-891E-30E9CB62BA9B}" dt="2023-11-21T03:59:24.070" v="904"/>
            <ac:spMkLst>
              <pc:docMk/>
              <pc:sldMasterMk cId="3399072790" sldId="2147483660"/>
              <pc:sldLayoutMk cId="2083905499" sldId="2147483664"/>
              <ac:spMk id="4" creationId="{00000000-0000-0000-0000-000000000000}"/>
            </ac:spMkLst>
          </pc:spChg>
        </pc:sldLayoutChg>
        <pc:sldLayoutChg chg="modSp">
          <pc:chgData name="Gagana Uday Kumar" userId="d9be980f28472720" providerId="LiveId" clId="{0921CA99-A148-4D3B-891E-30E9CB62BA9B}" dt="2023-11-21T03:59:24.070" v="904"/>
          <pc:sldLayoutMkLst>
            <pc:docMk/>
            <pc:sldMasterMk cId="3399072790" sldId="2147483660"/>
            <pc:sldLayoutMk cId="2977655142" sldId="2147483665"/>
          </pc:sldLayoutMkLst>
          <pc:spChg chg="mod">
            <ac:chgData name="Gagana Uday Kumar" userId="d9be980f28472720" providerId="LiveId" clId="{0921CA99-A148-4D3B-891E-30E9CB62BA9B}" dt="2023-11-21T03:59:24.070" v="904"/>
            <ac:spMkLst>
              <pc:docMk/>
              <pc:sldMasterMk cId="3399072790" sldId="2147483660"/>
              <pc:sldLayoutMk cId="2977655142" sldId="2147483665"/>
              <ac:spMk id="2" creationId="{00000000-0000-0000-0000-000000000000}"/>
            </ac:spMkLst>
          </pc:spChg>
          <pc:spChg chg="mod">
            <ac:chgData name="Gagana Uday Kumar" userId="d9be980f28472720" providerId="LiveId" clId="{0921CA99-A148-4D3B-891E-30E9CB62BA9B}" dt="2023-11-21T03:59:24.070" v="904"/>
            <ac:spMkLst>
              <pc:docMk/>
              <pc:sldMasterMk cId="3399072790" sldId="2147483660"/>
              <pc:sldLayoutMk cId="2977655142" sldId="2147483665"/>
              <ac:spMk id="3" creationId="{00000000-0000-0000-0000-000000000000}"/>
            </ac:spMkLst>
          </pc:spChg>
          <pc:spChg chg="mod">
            <ac:chgData name="Gagana Uday Kumar" userId="d9be980f28472720" providerId="LiveId" clId="{0921CA99-A148-4D3B-891E-30E9CB62BA9B}" dt="2023-11-21T03:59:24.070" v="904"/>
            <ac:spMkLst>
              <pc:docMk/>
              <pc:sldMasterMk cId="3399072790" sldId="2147483660"/>
              <pc:sldLayoutMk cId="2977655142" sldId="2147483665"/>
              <ac:spMk id="4" creationId="{00000000-0000-0000-0000-000000000000}"/>
            </ac:spMkLst>
          </pc:spChg>
          <pc:spChg chg="mod">
            <ac:chgData name="Gagana Uday Kumar" userId="d9be980f28472720" providerId="LiveId" clId="{0921CA99-A148-4D3B-891E-30E9CB62BA9B}" dt="2023-11-21T03:59:24.070" v="904"/>
            <ac:spMkLst>
              <pc:docMk/>
              <pc:sldMasterMk cId="3399072790" sldId="2147483660"/>
              <pc:sldLayoutMk cId="2977655142" sldId="2147483665"/>
              <ac:spMk id="5" creationId="{00000000-0000-0000-0000-000000000000}"/>
            </ac:spMkLst>
          </pc:spChg>
          <pc:spChg chg="mod">
            <ac:chgData name="Gagana Uday Kumar" userId="d9be980f28472720" providerId="LiveId" clId="{0921CA99-A148-4D3B-891E-30E9CB62BA9B}" dt="2023-11-21T03:59:24.070" v="904"/>
            <ac:spMkLst>
              <pc:docMk/>
              <pc:sldMasterMk cId="3399072790" sldId="2147483660"/>
              <pc:sldLayoutMk cId="2977655142" sldId="2147483665"/>
              <ac:spMk id="6" creationId="{00000000-0000-0000-0000-000000000000}"/>
            </ac:spMkLst>
          </pc:spChg>
        </pc:sldLayoutChg>
        <pc:sldLayoutChg chg="modSp">
          <pc:chgData name="Gagana Uday Kumar" userId="d9be980f28472720" providerId="LiveId" clId="{0921CA99-A148-4D3B-891E-30E9CB62BA9B}" dt="2023-11-21T03:59:24.070" v="904"/>
          <pc:sldLayoutMkLst>
            <pc:docMk/>
            <pc:sldMasterMk cId="3399072790" sldId="2147483660"/>
            <pc:sldLayoutMk cId="4214104567" sldId="2147483668"/>
          </pc:sldLayoutMkLst>
          <pc:spChg chg="mod">
            <ac:chgData name="Gagana Uday Kumar" userId="d9be980f28472720" providerId="LiveId" clId="{0921CA99-A148-4D3B-891E-30E9CB62BA9B}" dt="2023-11-21T03:59:24.070" v="904"/>
            <ac:spMkLst>
              <pc:docMk/>
              <pc:sldMasterMk cId="3399072790" sldId="2147483660"/>
              <pc:sldLayoutMk cId="4214104567" sldId="2147483668"/>
              <ac:spMk id="2" creationId="{00000000-0000-0000-0000-000000000000}"/>
            </ac:spMkLst>
          </pc:spChg>
          <pc:spChg chg="mod">
            <ac:chgData name="Gagana Uday Kumar" userId="d9be980f28472720" providerId="LiveId" clId="{0921CA99-A148-4D3B-891E-30E9CB62BA9B}" dt="2023-11-21T03:59:24.070" v="904"/>
            <ac:spMkLst>
              <pc:docMk/>
              <pc:sldMasterMk cId="3399072790" sldId="2147483660"/>
              <pc:sldLayoutMk cId="4214104567" sldId="2147483668"/>
              <ac:spMk id="3" creationId="{00000000-0000-0000-0000-000000000000}"/>
            </ac:spMkLst>
          </pc:spChg>
          <pc:spChg chg="mod">
            <ac:chgData name="Gagana Uday Kumar" userId="d9be980f28472720" providerId="LiveId" clId="{0921CA99-A148-4D3B-891E-30E9CB62BA9B}" dt="2023-11-21T03:59:24.070" v="904"/>
            <ac:spMkLst>
              <pc:docMk/>
              <pc:sldMasterMk cId="3399072790" sldId="2147483660"/>
              <pc:sldLayoutMk cId="4214104567" sldId="2147483668"/>
              <ac:spMk id="4" creationId="{00000000-0000-0000-0000-000000000000}"/>
            </ac:spMkLst>
          </pc:spChg>
        </pc:sldLayoutChg>
        <pc:sldLayoutChg chg="modSp">
          <pc:chgData name="Gagana Uday Kumar" userId="d9be980f28472720" providerId="LiveId" clId="{0921CA99-A148-4D3B-891E-30E9CB62BA9B}" dt="2023-11-21T03:59:24.070" v="904"/>
          <pc:sldLayoutMkLst>
            <pc:docMk/>
            <pc:sldMasterMk cId="3399072790" sldId="2147483660"/>
            <pc:sldLayoutMk cId="148668103" sldId="2147483669"/>
          </pc:sldLayoutMkLst>
          <pc:spChg chg="mod">
            <ac:chgData name="Gagana Uday Kumar" userId="d9be980f28472720" providerId="LiveId" clId="{0921CA99-A148-4D3B-891E-30E9CB62BA9B}" dt="2023-11-21T03:59:24.070" v="904"/>
            <ac:spMkLst>
              <pc:docMk/>
              <pc:sldMasterMk cId="3399072790" sldId="2147483660"/>
              <pc:sldLayoutMk cId="148668103" sldId="2147483669"/>
              <ac:spMk id="2" creationId="{00000000-0000-0000-0000-000000000000}"/>
            </ac:spMkLst>
          </pc:spChg>
          <pc:spChg chg="mod">
            <ac:chgData name="Gagana Uday Kumar" userId="d9be980f28472720" providerId="LiveId" clId="{0921CA99-A148-4D3B-891E-30E9CB62BA9B}" dt="2023-11-21T03:59:24.070" v="904"/>
            <ac:spMkLst>
              <pc:docMk/>
              <pc:sldMasterMk cId="3399072790" sldId="2147483660"/>
              <pc:sldLayoutMk cId="148668103" sldId="2147483669"/>
              <ac:spMk id="3" creationId="{00000000-0000-0000-0000-000000000000}"/>
            </ac:spMkLst>
          </pc:spChg>
          <pc:spChg chg="mod">
            <ac:chgData name="Gagana Uday Kumar" userId="d9be980f28472720" providerId="LiveId" clId="{0921CA99-A148-4D3B-891E-30E9CB62BA9B}" dt="2023-11-21T03:59:24.070" v="904"/>
            <ac:spMkLst>
              <pc:docMk/>
              <pc:sldMasterMk cId="3399072790" sldId="2147483660"/>
              <pc:sldLayoutMk cId="148668103" sldId="2147483669"/>
              <ac:spMk id="4" creationId="{00000000-0000-0000-0000-000000000000}"/>
            </ac:spMkLst>
          </pc:spChg>
        </pc:sldLayoutChg>
        <pc:sldLayoutChg chg="modSp">
          <pc:chgData name="Gagana Uday Kumar" userId="d9be980f28472720" providerId="LiveId" clId="{0921CA99-A148-4D3B-891E-30E9CB62BA9B}" dt="2023-11-21T03:59:24.070" v="904"/>
          <pc:sldLayoutMkLst>
            <pc:docMk/>
            <pc:sldMasterMk cId="3399072790" sldId="2147483660"/>
            <pc:sldLayoutMk cId="2492076921" sldId="2147483671"/>
          </pc:sldLayoutMkLst>
          <pc:spChg chg="mod">
            <ac:chgData name="Gagana Uday Kumar" userId="d9be980f28472720" providerId="LiveId" clId="{0921CA99-A148-4D3B-891E-30E9CB62BA9B}" dt="2023-11-21T03:59:24.070" v="904"/>
            <ac:spMkLst>
              <pc:docMk/>
              <pc:sldMasterMk cId="3399072790" sldId="2147483660"/>
              <pc:sldLayoutMk cId="2492076921" sldId="2147483671"/>
              <ac:spMk id="2" creationId="{00000000-0000-0000-0000-000000000000}"/>
            </ac:spMkLst>
          </pc:spChg>
          <pc:spChg chg="mod">
            <ac:chgData name="Gagana Uday Kumar" userId="d9be980f28472720" providerId="LiveId" clId="{0921CA99-A148-4D3B-891E-30E9CB62BA9B}" dt="2023-11-21T03:59:24.070" v="904"/>
            <ac:spMkLst>
              <pc:docMk/>
              <pc:sldMasterMk cId="3399072790" sldId="2147483660"/>
              <pc:sldLayoutMk cId="2492076921" sldId="2147483671"/>
              <ac:spMk id="3" creationId="{00000000-0000-0000-0000-000000000000}"/>
            </ac:spMkLst>
          </pc:spChg>
        </pc:sldLayoutChg>
      </pc:sldMaster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d9be980f28472720/Documents/Fall%202023/Data%20Practicum/graph%20of%20marketing%20segmentation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d9be980f28472720/Documents/Fall%202023/Data%20Practicum/graph%20of%20marketing%20segmentation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d9be980f28472720/Documents/Fall%202023/Data%20Practicum/graph%20of%20marketing%20segmentation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cap="none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Sheet1!$N$1</c:f>
              <c:strCache>
                <c:ptCount val="1"/>
                <c:pt idx="0">
                  <c:v>CCC</c:v>
                </c:pt>
              </c:strCache>
            </c:strRef>
          </c:tx>
          <c:spPr>
            <a:ln w="22225" cap="rnd">
              <a:solidFill>
                <a:schemeClr val="accent1"/>
              </a:solidFill>
            </a:ln>
            <a:effectLst>
              <a:glow rad="139700">
                <a:schemeClr val="accent1">
                  <a:satMod val="175000"/>
                  <a:alpha val="14000"/>
                </a:schemeClr>
              </a:glow>
            </a:effectLst>
          </c:spPr>
          <c:marker>
            <c:symbol val="none"/>
          </c:marker>
          <c:xVal>
            <c:numRef>
              <c:f>Sheet1!$M$2:$M$8</c:f>
              <c:numCache>
                <c:formatCode>General</c:formatCode>
                <c:ptCount val="7"/>
                <c:pt idx="0">
                  <c:v>3</c:v>
                </c:pt>
                <c:pt idx="1">
                  <c:v>4</c:v>
                </c:pt>
                <c:pt idx="2">
                  <c:v>5</c:v>
                </c:pt>
                <c:pt idx="3">
                  <c:v>6</c:v>
                </c:pt>
                <c:pt idx="4">
                  <c:v>7</c:v>
                </c:pt>
                <c:pt idx="5">
                  <c:v>8</c:v>
                </c:pt>
                <c:pt idx="6">
                  <c:v>9</c:v>
                </c:pt>
              </c:numCache>
            </c:numRef>
          </c:xVal>
          <c:yVal>
            <c:numRef>
              <c:f>Sheet1!$N$2:$N$8</c:f>
              <c:numCache>
                <c:formatCode>General</c:formatCode>
                <c:ptCount val="7"/>
                <c:pt idx="0">
                  <c:v>34.146000000000001</c:v>
                </c:pt>
                <c:pt idx="1">
                  <c:v>29.029</c:v>
                </c:pt>
                <c:pt idx="2">
                  <c:v>10.481999999999999</c:v>
                </c:pt>
                <c:pt idx="3">
                  <c:v>-7.2619999999999996</c:v>
                </c:pt>
                <c:pt idx="4">
                  <c:v>-1.4279999999999999</c:v>
                </c:pt>
                <c:pt idx="5">
                  <c:v>-1.3129999999999999</c:v>
                </c:pt>
                <c:pt idx="6">
                  <c:v>-11.991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98B0-4B9C-B052-57F90F567B1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761713519"/>
        <c:axId val="1765901103"/>
      </c:scatterChart>
      <c:valAx>
        <c:axId val="1761713519"/>
        <c:scaling>
          <c:orientation val="minMax"/>
          <c:min val="2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65000"/>
                  <a:lumOff val="35000"/>
                  <a:alpha val="7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65901103"/>
        <c:crosses val="autoZero"/>
        <c:crossBetween val="midCat"/>
      </c:valAx>
      <c:valAx>
        <c:axId val="176590110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65000"/>
                  <a:lumOff val="35000"/>
                  <a:alpha val="7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61713519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dk1">
        <a:lumMod val="75000"/>
        <a:lumOff val="25000"/>
      </a:schemeClr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cap="none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Sheet1!$H$1</c:f>
              <c:strCache>
                <c:ptCount val="1"/>
                <c:pt idx="0">
                  <c:v>Pseudo F</c:v>
                </c:pt>
              </c:strCache>
            </c:strRef>
          </c:tx>
          <c:spPr>
            <a:ln w="22225" cap="rnd">
              <a:solidFill>
                <a:schemeClr val="accent1"/>
              </a:solidFill>
            </a:ln>
            <a:effectLst>
              <a:glow rad="139700">
                <a:schemeClr val="accent1">
                  <a:satMod val="175000"/>
                  <a:alpha val="14000"/>
                </a:schemeClr>
              </a:glow>
            </a:effectLst>
          </c:spPr>
          <c:marker>
            <c:symbol val="none"/>
          </c:marker>
          <c:xVal>
            <c:numRef>
              <c:f>Sheet1!$G$2:$G$8</c:f>
              <c:numCache>
                <c:formatCode>General</c:formatCode>
                <c:ptCount val="7"/>
                <c:pt idx="0">
                  <c:v>3</c:v>
                </c:pt>
                <c:pt idx="1">
                  <c:v>4</c:v>
                </c:pt>
                <c:pt idx="2">
                  <c:v>5</c:v>
                </c:pt>
                <c:pt idx="3">
                  <c:v>6</c:v>
                </c:pt>
                <c:pt idx="4">
                  <c:v>7</c:v>
                </c:pt>
                <c:pt idx="5">
                  <c:v>8</c:v>
                </c:pt>
                <c:pt idx="6">
                  <c:v>9</c:v>
                </c:pt>
              </c:numCache>
            </c:numRef>
          </c:xVal>
          <c:yVal>
            <c:numRef>
              <c:f>Sheet1!$H$2:$H$8</c:f>
              <c:numCache>
                <c:formatCode>General</c:formatCode>
                <c:ptCount val="7"/>
                <c:pt idx="0">
                  <c:v>4494.41</c:v>
                </c:pt>
                <c:pt idx="1">
                  <c:v>4148.7299999999996</c:v>
                </c:pt>
                <c:pt idx="2">
                  <c:v>3644.44</c:v>
                </c:pt>
                <c:pt idx="3">
                  <c:v>3293.81</c:v>
                </c:pt>
                <c:pt idx="4">
                  <c:v>3160.71</c:v>
                </c:pt>
                <c:pt idx="5">
                  <c:v>3014.21</c:v>
                </c:pt>
                <c:pt idx="6">
                  <c:v>2747.19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0331-45B2-A4DE-B2CDAD94504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761715439"/>
        <c:axId val="1758265791"/>
      </c:scatterChart>
      <c:valAx>
        <c:axId val="1761715439"/>
        <c:scaling>
          <c:orientation val="minMax"/>
          <c:min val="2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65000"/>
                  <a:lumOff val="35000"/>
                  <a:alpha val="7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58265791"/>
        <c:crosses val="autoZero"/>
        <c:crossBetween val="midCat"/>
        <c:majorUnit val="1"/>
      </c:valAx>
      <c:valAx>
        <c:axId val="175826579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65000"/>
                  <a:lumOff val="35000"/>
                  <a:alpha val="7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61715439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dk1">
        <a:lumMod val="75000"/>
        <a:lumOff val="25000"/>
      </a:schemeClr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cap="none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Number of clusters </c:v>
                </c:pt>
              </c:strCache>
            </c:strRef>
          </c:tx>
          <c:spPr>
            <a:ln w="22225" cap="rnd">
              <a:solidFill>
                <a:schemeClr val="accent1"/>
              </a:solidFill>
            </a:ln>
            <a:effectLst>
              <a:glow rad="139700">
                <a:schemeClr val="accent1">
                  <a:satMod val="175000"/>
                  <a:alpha val="14000"/>
                </a:schemeClr>
              </a:glow>
            </a:effectLst>
          </c:spPr>
          <c:marker>
            <c:symbol val="none"/>
          </c:marker>
          <c:xVal>
            <c:numRef>
              <c:f>Sheet1!$A$2:$A$8</c:f>
              <c:numCache>
                <c:formatCode>General</c:formatCode>
                <c:ptCount val="7"/>
                <c:pt idx="0">
                  <c:v>3</c:v>
                </c:pt>
                <c:pt idx="1">
                  <c:v>4</c:v>
                </c:pt>
                <c:pt idx="2">
                  <c:v>5</c:v>
                </c:pt>
                <c:pt idx="3">
                  <c:v>6</c:v>
                </c:pt>
                <c:pt idx="4">
                  <c:v>7</c:v>
                </c:pt>
                <c:pt idx="5">
                  <c:v>8</c:v>
                </c:pt>
                <c:pt idx="6">
                  <c:v>9</c:v>
                </c:pt>
              </c:numCache>
            </c:numRef>
          </c:xVal>
          <c:yVal>
            <c:numRef>
              <c:f>Sheet1!$B$2:$B$8</c:f>
            </c:numRef>
          </c:yVal>
          <c:smooth val="0"/>
          <c:extLst>
            <c:ext xmlns:c16="http://schemas.microsoft.com/office/drawing/2014/chart" uri="{C3380CC4-5D6E-409C-BE32-E72D297353CC}">
              <c16:uniqueId val="{00000000-0B36-4447-83BB-F417CBEAF41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 square</c:v>
                </c:pt>
              </c:strCache>
            </c:strRef>
          </c:tx>
          <c:spPr>
            <a:ln w="22225" cap="rnd">
              <a:solidFill>
                <a:schemeClr val="accent2"/>
              </a:solidFill>
            </a:ln>
            <a:effectLst>
              <a:glow rad="139700">
                <a:schemeClr val="accent2">
                  <a:satMod val="175000"/>
                  <a:alpha val="14000"/>
                </a:schemeClr>
              </a:glow>
            </a:effectLst>
          </c:spPr>
          <c:marker>
            <c:symbol val="none"/>
          </c:marker>
          <c:xVal>
            <c:numRef>
              <c:f>Sheet1!$A$2:$A$8</c:f>
              <c:numCache>
                <c:formatCode>General</c:formatCode>
                <c:ptCount val="7"/>
                <c:pt idx="0">
                  <c:v>3</c:v>
                </c:pt>
                <c:pt idx="1">
                  <c:v>4</c:v>
                </c:pt>
                <c:pt idx="2">
                  <c:v>5</c:v>
                </c:pt>
                <c:pt idx="3">
                  <c:v>6</c:v>
                </c:pt>
                <c:pt idx="4">
                  <c:v>7</c:v>
                </c:pt>
                <c:pt idx="5">
                  <c:v>8</c:v>
                </c:pt>
                <c:pt idx="6">
                  <c:v>9</c:v>
                </c:pt>
              </c:numCache>
            </c:numRef>
          </c:xVal>
          <c:yVal>
            <c:numRef>
              <c:f>Sheet1!$C$2:$C$8</c:f>
              <c:numCache>
                <c:formatCode>General</c:formatCode>
                <c:ptCount val="7"/>
                <c:pt idx="0">
                  <c:v>0.23505999999999999</c:v>
                </c:pt>
                <c:pt idx="1">
                  <c:v>0.30670999999999998</c:v>
                </c:pt>
                <c:pt idx="2">
                  <c:v>0.35865999999999998</c:v>
                </c:pt>
                <c:pt idx="3">
                  <c:v>0.40204000000000001</c:v>
                </c:pt>
                <c:pt idx="4">
                  <c:v>0.43147000000000002</c:v>
                </c:pt>
                <c:pt idx="5">
                  <c:v>0.45767000000000002</c:v>
                </c:pt>
                <c:pt idx="6">
                  <c:v>0.47566000000000003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0B36-4447-83BB-F417CBEAF41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761712559"/>
        <c:axId val="1768724463"/>
      </c:scatterChart>
      <c:valAx>
        <c:axId val="1761712559"/>
        <c:scaling>
          <c:orientation val="minMax"/>
          <c:min val="2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65000"/>
                  <a:lumOff val="35000"/>
                  <a:alpha val="7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68724463"/>
        <c:crosses val="autoZero"/>
        <c:crossBetween val="midCat"/>
      </c:valAx>
      <c:valAx>
        <c:axId val="176872446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65000"/>
                  <a:lumOff val="35000"/>
                  <a:alpha val="7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61712559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dk1">
        <a:lumMod val="75000"/>
        <a:lumOff val="25000"/>
      </a:schemeClr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5">
  <cs:axisTitle>
    <cs:lnRef idx="0"/>
    <cs:fillRef idx="0"/>
    <cs:effectRef idx="0"/>
    <cs:fontRef idx="minor">
      <a:schemeClr val="lt1">
        <a:lumMod val="75000"/>
      </a:schemeClr>
    </cs:fontRef>
    <cs:defRPr sz="900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900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>
        <a:lumMod val="75000"/>
      </a:schemeClr>
    </cs:fontRef>
    <cs:defRPr sz="900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3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65000"/>
            <a:lumOff val="35000"/>
            <a:alpha val="7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65000"/>
            <a:lumOff val="35000"/>
            <a:alpha val="2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400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  <a:round/>
      </a:ln>
    </cs:spPr>
    <cs:defRPr sz="900" kern="1200"/>
    <cs:bodyPr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45">
  <cs:axisTitle>
    <cs:lnRef idx="0"/>
    <cs:fillRef idx="0"/>
    <cs:effectRef idx="0"/>
    <cs:fontRef idx="minor">
      <a:schemeClr val="lt1">
        <a:lumMod val="75000"/>
      </a:schemeClr>
    </cs:fontRef>
    <cs:defRPr sz="900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900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>
        <a:lumMod val="75000"/>
      </a:schemeClr>
    </cs:fontRef>
    <cs:defRPr sz="900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3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65000"/>
            <a:lumOff val="35000"/>
            <a:alpha val="7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65000"/>
            <a:lumOff val="35000"/>
            <a:alpha val="2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400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  <a:round/>
      </a:ln>
    </cs:spPr>
    <cs:defRPr sz="900" kern="1200"/>
    <cs:bodyPr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45">
  <cs:axisTitle>
    <cs:lnRef idx="0"/>
    <cs:fillRef idx="0"/>
    <cs:effectRef idx="0"/>
    <cs:fontRef idx="minor">
      <a:schemeClr val="lt1">
        <a:lumMod val="75000"/>
      </a:schemeClr>
    </cs:fontRef>
    <cs:defRPr sz="900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900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>
        <a:lumMod val="75000"/>
      </a:schemeClr>
    </cs:fontRef>
    <cs:defRPr sz="900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3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65000"/>
            <a:lumOff val="35000"/>
            <a:alpha val="7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65000"/>
            <a:lumOff val="35000"/>
            <a:alpha val="2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400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  <a:round/>
      </a:ln>
    </cs:spPr>
    <cs:defRPr sz="900" kern="1200"/>
    <cs:bodyPr/>
  </cs:valueAxis>
  <cs:wall>
    <cs:lnRef idx="0"/>
    <cs:fillRef idx="0"/>
    <cs:effectRef idx="0"/>
    <cs:fontRef idx="minor">
      <a:schemeClr val="dk1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FC26893-BF2D-4929-A6F8-61D8201FF908}" type="doc">
      <dgm:prSet loTypeId="urn:microsoft.com/office/officeart/2005/8/layout/lProcess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9431F7DC-B8B8-44F6-B4E3-8730D68A110F}">
      <dgm:prSet phldrT="[Text]" custT="1"/>
      <dgm:spPr/>
      <dgm:t>
        <a:bodyPr/>
        <a:lstStyle/>
        <a:p>
          <a:r>
            <a:rPr lang="en-US" sz="2400" dirty="0"/>
            <a:t>Target Variable</a:t>
          </a:r>
        </a:p>
      </dgm:t>
    </dgm:pt>
    <dgm:pt modelId="{3FFD773A-F59B-44F4-8125-404CD40794D3}" type="parTrans" cxnId="{E69D9019-4BEA-48B8-BDCF-B80C08AAB7E8}">
      <dgm:prSet/>
      <dgm:spPr/>
      <dgm:t>
        <a:bodyPr/>
        <a:lstStyle/>
        <a:p>
          <a:endParaRPr lang="en-US"/>
        </a:p>
      </dgm:t>
    </dgm:pt>
    <dgm:pt modelId="{A925E046-D430-4C64-8CB4-B422B0E1D100}" type="sibTrans" cxnId="{E69D9019-4BEA-48B8-BDCF-B80C08AAB7E8}">
      <dgm:prSet/>
      <dgm:spPr/>
      <dgm:t>
        <a:bodyPr/>
        <a:lstStyle/>
        <a:p>
          <a:endParaRPr lang="en-US"/>
        </a:p>
      </dgm:t>
    </dgm:pt>
    <dgm:pt modelId="{4CE08B76-5510-4C4D-B413-682FA9722EE0}">
      <dgm:prSet phldrT="[Text]" custT="1"/>
      <dgm:spPr/>
      <dgm:t>
        <a:bodyPr/>
        <a:lstStyle/>
        <a:p>
          <a:r>
            <a:rPr lang="en-US" sz="2000" dirty="0"/>
            <a:t>DONUTS / DOUGHNUTS - BRANDS MO</a:t>
          </a:r>
          <a:br>
            <a:rPr lang="en-US" sz="2000" dirty="0"/>
          </a:br>
          <a:r>
            <a:rPr lang="en-US" sz="2000" dirty="0"/>
            <a:t>KRISPY KREME</a:t>
          </a:r>
        </a:p>
      </dgm:t>
    </dgm:pt>
    <dgm:pt modelId="{C5BCBDB3-67DF-474F-B8AE-86587F0D7D80}" type="parTrans" cxnId="{5B2FD661-AA5E-411B-833A-34D83967E91D}">
      <dgm:prSet/>
      <dgm:spPr/>
      <dgm:t>
        <a:bodyPr/>
        <a:lstStyle/>
        <a:p>
          <a:endParaRPr lang="en-US"/>
        </a:p>
      </dgm:t>
    </dgm:pt>
    <dgm:pt modelId="{20319C5B-266F-41B3-BE66-C1B25EE346C1}" type="sibTrans" cxnId="{5B2FD661-AA5E-411B-833A-34D83967E91D}">
      <dgm:prSet/>
      <dgm:spPr/>
      <dgm:t>
        <a:bodyPr/>
        <a:lstStyle/>
        <a:p>
          <a:endParaRPr lang="en-US"/>
        </a:p>
      </dgm:t>
    </dgm:pt>
    <dgm:pt modelId="{CDC887C5-009A-4306-9F09-0B9B94FEC439}">
      <dgm:prSet phldrT="[Text]" custT="1"/>
      <dgm:spPr/>
      <dgm:t>
        <a:bodyPr/>
        <a:lstStyle/>
        <a:p>
          <a:r>
            <a:rPr lang="en-US" sz="2400" dirty="0"/>
            <a:t>Single Driver Variable</a:t>
          </a:r>
        </a:p>
      </dgm:t>
    </dgm:pt>
    <dgm:pt modelId="{3739CE5B-43E1-4370-9972-BFEF02DB6223}" type="parTrans" cxnId="{6CB3EFC5-3CB5-4E41-941A-F4B5607C6A72}">
      <dgm:prSet/>
      <dgm:spPr/>
      <dgm:t>
        <a:bodyPr/>
        <a:lstStyle/>
        <a:p>
          <a:endParaRPr lang="en-US"/>
        </a:p>
      </dgm:t>
    </dgm:pt>
    <dgm:pt modelId="{11D2550C-AC34-4A8B-9CC4-518CACC6E3F8}" type="sibTrans" cxnId="{6CB3EFC5-3CB5-4E41-941A-F4B5607C6A72}">
      <dgm:prSet/>
      <dgm:spPr/>
      <dgm:t>
        <a:bodyPr/>
        <a:lstStyle/>
        <a:p>
          <a:endParaRPr lang="en-US"/>
        </a:p>
      </dgm:t>
    </dgm:pt>
    <dgm:pt modelId="{F3D031DD-4BCF-4D2E-99F8-018A86DBC567}">
      <dgm:prSet phldrT="[Text]"/>
      <dgm:spPr/>
      <dgm:t>
        <a:bodyPr/>
        <a:lstStyle/>
        <a:p>
          <a:r>
            <a:rPr lang="en-US" dirty="0"/>
            <a:t>I FEEL GUILTY WHEN I EAT SWEETS</a:t>
          </a:r>
        </a:p>
      </dgm:t>
    </dgm:pt>
    <dgm:pt modelId="{6E59F755-0CB7-449E-B4F1-6FD9981D99C1}" type="parTrans" cxnId="{8A410CA5-CA80-4ED0-B568-BC773F5BD5F7}">
      <dgm:prSet/>
      <dgm:spPr/>
      <dgm:t>
        <a:bodyPr/>
        <a:lstStyle/>
        <a:p>
          <a:endParaRPr lang="en-US"/>
        </a:p>
      </dgm:t>
    </dgm:pt>
    <dgm:pt modelId="{D3725411-8EE7-439B-9F0A-C7DA70015685}" type="sibTrans" cxnId="{8A410CA5-CA80-4ED0-B568-BC773F5BD5F7}">
      <dgm:prSet/>
      <dgm:spPr/>
      <dgm:t>
        <a:bodyPr/>
        <a:lstStyle/>
        <a:p>
          <a:endParaRPr lang="en-US"/>
        </a:p>
      </dgm:t>
    </dgm:pt>
    <dgm:pt modelId="{0BB0CBAA-2068-4D85-9625-31F393EEE8A2}">
      <dgm:prSet phldrT="[Text]"/>
      <dgm:spPr/>
      <dgm:t>
        <a:bodyPr/>
        <a:lstStyle/>
        <a:p>
          <a:r>
            <a:rPr lang="en-US" dirty="0"/>
            <a:t>PREFER FOOD PRESENTED AS AN ART FORM</a:t>
          </a:r>
        </a:p>
      </dgm:t>
    </dgm:pt>
    <dgm:pt modelId="{220E13A1-D942-4B27-A214-390DD5474F61}" type="parTrans" cxnId="{AD4D07A8-885B-437F-9DC1-E64736AE5397}">
      <dgm:prSet/>
      <dgm:spPr/>
      <dgm:t>
        <a:bodyPr/>
        <a:lstStyle/>
        <a:p>
          <a:endParaRPr lang="en-US"/>
        </a:p>
      </dgm:t>
    </dgm:pt>
    <dgm:pt modelId="{39ED1804-014B-4FFA-A643-53EA39FD6640}" type="sibTrans" cxnId="{AD4D07A8-885B-437F-9DC1-E64736AE5397}">
      <dgm:prSet/>
      <dgm:spPr/>
      <dgm:t>
        <a:bodyPr/>
        <a:lstStyle/>
        <a:p>
          <a:endParaRPr lang="en-US"/>
        </a:p>
      </dgm:t>
    </dgm:pt>
    <dgm:pt modelId="{0F042DAA-B252-4126-BA9D-C227E46533D8}">
      <dgm:prSet phldrT="[Text]" custT="1"/>
      <dgm:spPr/>
      <dgm:t>
        <a:bodyPr/>
        <a:lstStyle/>
        <a:p>
          <a:r>
            <a:rPr lang="en-US" sz="2400" dirty="0"/>
            <a:t>Abstract construct #1 - Travel</a:t>
          </a:r>
        </a:p>
      </dgm:t>
    </dgm:pt>
    <dgm:pt modelId="{589E83E0-B941-48C3-AA38-69191D3CA49F}" type="parTrans" cxnId="{D7EFD008-0704-4503-B919-8ED11330F547}">
      <dgm:prSet/>
      <dgm:spPr/>
      <dgm:t>
        <a:bodyPr/>
        <a:lstStyle/>
        <a:p>
          <a:endParaRPr lang="en-US"/>
        </a:p>
      </dgm:t>
    </dgm:pt>
    <dgm:pt modelId="{22B08B51-0AF2-4016-A32C-538DE02CB873}" type="sibTrans" cxnId="{D7EFD008-0704-4503-B919-8ED11330F547}">
      <dgm:prSet/>
      <dgm:spPr/>
      <dgm:t>
        <a:bodyPr/>
        <a:lstStyle/>
        <a:p>
          <a:endParaRPr lang="en-US"/>
        </a:p>
      </dgm:t>
    </dgm:pt>
    <dgm:pt modelId="{60985B3B-8AA4-4227-86F3-8684D8453332}">
      <dgm:prSet phldrT="[Text]" custT="1"/>
      <dgm:spPr/>
      <dgm:t>
        <a:bodyPr/>
        <a:lstStyle/>
        <a:p>
          <a:r>
            <a:rPr lang="en-US" sz="2400" dirty="0"/>
            <a:t>Descriptor variables</a:t>
          </a:r>
        </a:p>
      </dgm:t>
    </dgm:pt>
    <dgm:pt modelId="{38455472-EABB-4342-93C7-2C8A04A96AD7}" type="parTrans" cxnId="{23A024BC-CABB-4A58-B568-65C49BB5695B}">
      <dgm:prSet/>
      <dgm:spPr/>
      <dgm:t>
        <a:bodyPr/>
        <a:lstStyle/>
        <a:p>
          <a:endParaRPr lang="en-US"/>
        </a:p>
      </dgm:t>
    </dgm:pt>
    <dgm:pt modelId="{2DF51DEB-4F73-422E-A3AD-6B56F04837CE}" type="sibTrans" cxnId="{23A024BC-CABB-4A58-B568-65C49BB5695B}">
      <dgm:prSet/>
      <dgm:spPr/>
      <dgm:t>
        <a:bodyPr/>
        <a:lstStyle/>
        <a:p>
          <a:endParaRPr lang="en-US"/>
        </a:p>
      </dgm:t>
    </dgm:pt>
    <dgm:pt modelId="{A24BCF8E-9885-401A-B92D-ACF88299ED55}">
      <dgm:prSet phldrT="[Text]"/>
      <dgm:spPr/>
      <dgm:t>
        <a:bodyPr/>
        <a:lstStyle/>
        <a:p>
          <a:r>
            <a:rPr lang="en-US" dirty="0"/>
            <a:t>I LOVE THE IDEA OF TRAVELING ABROAD</a:t>
          </a:r>
        </a:p>
      </dgm:t>
    </dgm:pt>
    <dgm:pt modelId="{EC2EA31F-DF66-4391-BAF2-935B997FAF41}" type="parTrans" cxnId="{770E69B9-F92B-4BD4-8DCD-3CB7FD96E539}">
      <dgm:prSet/>
      <dgm:spPr/>
      <dgm:t>
        <a:bodyPr/>
        <a:lstStyle/>
        <a:p>
          <a:endParaRPr lang="en-US"/>
        </a:p>
      </dgm:t>
    </dgm:pt>
    <dgm:pt modelId="{836ED704-A4A9-45C5-978D-E04676A4ED55}" type="sibTrans" cxnId="{770E69B9-F92B-4BD4-8DCD-3CB7FD96E539}">
      <dgm:prSet/>
      <dgm:spPr/>
      <dgm:t>
        <a:bodyPr/>
        <a:lstStyle/>
        <a:p>
          <a:endParaRPr lang="en-US"/>
        </a:p>
      </dgm:t>
    </dgm:pt>
    <dgm:pt modelId="{12AC81B9-343C-484D-806C-87C9DA2F04B0}">
      <dgm:prSet phldrT="[Text]"/>
      <dgm:spPr/>
      <dgm:t>
        <a:bodyPr/>
        <a:lstStyle/>
        <a:p>
          <a:r>
            <a:rPr lang="en-US" dirty="0"/>
            <a:t>WILLING MAKE TRVL PLAN WITH UNKNWN COMP</a:t>
          </a:r>
        </a:p>
      </dgm:t>
    </dgm:pt>
    <dgm:pt modelId="{6B48BDF8-40E8-4E0C-B726-7180E252C553}" type="parTrans" cxnId="{2DE5602E-EFE5-4483-AA36-E0FE3710FF96}">
      <dgm:prSet/>
      <dgm:spPr/>
      <dgm:t>
        <a:bodyPr/>
        <a:lstStyle/>
        <a:p>
          <a:endParaRPr lang="en-US"/>
        </a:p>
      </dgm:t>
    </dgm:pt>
    <dgm:pt modelId="{2440F2EB-FAE8-4111-B33A-FE16C6F2A487}" type="sibTrans" cxnId="{2DE5602E-EFE5-4483-AA36-E0FE3710FF96}">
      <dgm:prSet/>
      <dgm:spPr/>
      <dgm:t>
        <a:bodyPr/>
        <a:lstStyle/>
        <a:p>
          <a:endParaRPr lang="en-US"/>
        </a:p>
      </dgm:t>
    </dgm:pt>
    <dgm:pt modelId="{AFB78D2A-8284-4514-8298-A42EBB4DA86B}">
      <dgm:prSet phldrT="[Text]"/>
      <dgm:spPr/>
      <dgm:t>
        <a:bodyPr/>
        <a:lstStyle/>
        <a:p>
          <a:r>
            <a:rPr lang="en-US" dirty="0"/>
            <a:t>RATHER TAKE TWO/THREE SHRT QUICK VACATNS</a:t>
          </a:r>
        </a:p>
      </dgm:t>
    </dgm:pt>
    <dgm:pt modelId="{FA82E1E2-FD2A-4F7B-90D1-6FBD24734FA4}" type="parTrans" cxnId="{785A8050-BD4E-46AE-8B34-13058DB1FA7B}">
      <dgm:prSet/>
      <dgm:spPr/>
      <dgm:t>
        <a:bodyPr/>
        <a:lstStyle/>
        <a:p>
          <a:endParaRPr lang="en-US"/>
        </a:p>
      </dgm:t>
    </dgm:pt>
    <dgm:pt modelId="{8818B4E8-7B23-48AD-85C1-175FED779299}" type="sibTrans" cxnId="{785A8050-BD4E-46AE-8B34-13058DB1FA7B}">
      <dgm:prSet/>
      <dgm:spPr/>
      <dgm:t>
        <a:bodyPr/>
        <a:lstStyle/>
        <a:p>
          <a:endParaRPr lang="en-US"/>
        </a:p>
      </dgm:t>
    </dgm:pt>
    <dgm:pt modelId="{258A53C3-CDC4-4948-9E6D-7020761075FE}">
      <dgm:prSet phldrT="[Text]"/>
      <dgm:spPr/>
      <dgm:t>
        <a:bodyPr/>
        <a:lstStyle/>
        <a:p>
          <a:r>
            <a:rPr lang="en-US" dirty="0"/>
            <a:t>VAC. SOMEWHERE DIFFERENT EVERY TIME</a:t>
          </a:r>
        </a:p>
      </dgm:t>
    </dgm:pt>
    <dgm:pt modelId="{1566A3A9-9717-4505-996D-6C54C3C77306}" type="parTrans" cxnId="{35F20A1A-B8E2-4C8B-B946-1CF50218C6C7}">
      <dgm:prSet/>
      <dgm:spPr/>
      <dgm:t>
        <a:bodyPr/>
        <a:lstStyle/>
        <a:p>
          <a:endParaRPr lang="en-US"/>
        </a:p>
      </dgm:t>
    </dgm:pt>
    <dgm:pt modelId="{3939EB4E-8758-432F-84C6-41B0A1B93EC6}" type="sibTrans" cxnId="{35F20A1A-B8E2-4C8B-B946-1CF50218C6C7}">
      <dgm:prSet/>
      <dgm:spPr/>
      <dgm:t>
        <a:bodyPr/>
        <a:lstStyle/>
        <a:p>
          <a:endParaRPr lang="en-US"/>
        </a:p>
      </dgm:t>
    </dgm:pt>
    <dgm:pt modelId="{9F095906-A1FA-4379-B3F9-23BBC2E1B193}">
      <dgm:prSet phldrT="[Text]"/>
      <dgm:spPr/>
      <dgm:t>
        <a:bodyPr/>
        <a:lstStyle/>
        <a:p>
          <a:r>
            <a:rPr lang="en-US" dirty="0"/>
            <a:t>BRKFST IS MORE IMPRTNT THN LUNCH OR DNNR</a:t>
          </a:r>
        </a:p>
      </dgm:t>
    </dgm:pt>
    <dgm:pt modelId="{9D609902-B581-4DD9-8293-0264AE3CFD8A}" type="parTrans" cxnId="{43BA4AEE-241A-4A91-B1C2-AC7EE2A07275}">
      <dgm:prSet/>
      <dgm:spPr/>
      <dgm:t>
        <a:bodyPr/>
        <a:lstStyle/>
        <a:p>
          <a:endParaRPr lang="en-US"/>
        </a:p>
      </dgm:t>
    </dgm:pt>
    <dgm:pt modelId="{3F232C88-E3D7-4C6F-9992-9D0D404AB71C}" type="sibTrans" cxnId="{43BA4AEE-241A-4A91-B1C2-AC7EE2A07275}">
      <dgm:prSet/>
      <dgm:spPr/>
      <dgm:t>
        <a:bodyPr/>
        <a:lstStyle/>
        <a:p>
          <a:endParaRPr lang="en-US"/>
        </a:p>
      </dgm:t>
    </dgm:pt>
    <dgm:pt modelId="{0066BA9F-2BF6-4F03-9CEA-8625570C17A7}">
      <dgm:prSet phldrT="[Text]"/>
      <dgm:spPr/>
      <dgm:t>
        <a:bodyPr/>
        <a:lstStyle/>
        <a:p>
          <a:r>
            <a:rPr lang="en-US"/>
            <a:t>EATING FAST FOOD HELPS ME STAY IN BUDGET</a:t>
          </a:r>
          <a:endParaRPr lang="en-US" dirty="0"/>
        </a:p>
      </dgm:t>
    </dgm:pt>
    <dgm:pt modelId="{2E533FAD-D720-4F84-83DB-132FD175D62B}" type="parTrans" cxnId="{DA01BF34-C107-48F4-B299-CE6FE5ECF02D}">
      <dgm:prSet/>
      <dgm:spPr/>
      <dgm:t>
        <a:bodyPr/>
        <a:lstStyle/>
        <a:p>
          <a:endParaRPr lang="en-US"/>
        </a:p>
      </dgm:t>
    </dgm:pt>
    <dgm:pt modelId="{CFAA9109-A587-4AAE-B8F3-AE9E95E86815}" type="sibTrans" cxnId="{DA01BF34-C107-48F4-B299-CE6FE5ECF02D}">
      <dgm:prSet/>
      <dgm:spPr/>
      <dgm:t>
        <a:bodyPr/>
        <a:lstStyle/>
        <a:p>
          <a:endParaRPr lang="en-US"/>
        </a:p>
      </dgm:t>
    </dgm:pt>
    <dgm:pt modelId="{62EA1882-5975-49ED-AEF5-F5A287FE2996}">
      <dgm:prSet phldrT="[Text]" custT="1"/>
      <dgm:spPr/>
      <dgm:t>
        <a:bodyPr/>
        <a:lstStyle/>
        <a:p>
          <a:r>
            <a:rPr lang="en-US" sz="2400" dirty="0"/>
            <a:t>Abstract construct #2 – Social Interaction</a:t>
          </a:r>
        </a:p>
      </dgm:t>
    </dgm:pt>
    <dgm:pt modelId="{1D5AD271-1DB7-4724-A20A-1C43075A1967}" type="parTrans" cxnId="{471C33CD-F22D-49CC-AA72-65443B450880}">
      <dgm:prSet/>
      <dgm:spPr/>
      <dgm:t>
        <a:bodyPr/>
        <a:lstStyle/>
        <a:p>
          <a:endParaRPr lang="en-US"/>
        </a:p>
      </dgm:t>
    </dgm:pt>
    <dgm:pt modelId="{C9A44C11-D22F-47BC-B270-1C9EEF6363B7}" type="sibTrans" cxnId="{471C33CD-F22D-49CC-AA72-65443B450880}">
      <dgm:prSet/>
      <dgm:spPr/>
      <dgm:t>
        <a:bodyPr/>
        <a:lstStyle/>
        <a:p>
          <a:endParaRPr lang="en-US"/>
        </a:p>
      </dgm:t>
    </dgm:pt>
    <dgm:pt modelId="{29984151-5EB8-4A60-A040-659A955550F4}">
      <dgm:prSet phldrT="[Text]"/>
      <dgm:spPr/>
      <dgm:t>
        <a:bodyPr/>
        <a:lstStyle/>
        <a:p>
          <a:r>
            <a:rPr lang="en-US" dirty="0"/>
            <a:t>I MAKE FRIENDS EASILY</a:t>
          </a:r>
        </a:p>
      </dgm:t>
    </dgm:pt>
    <dgm:pt modelId="{2B1A80D8-C0FD-40C6-AA41-FEFDF9A92155}" type="parTrans" cxnId="{58776DE2-8713-4CC2-9B3E-8F2CF1006E80}">
      <dgm:prSet/>
      <dgm:spPr/>
      <dgm:t>
        <a:bodyPr/>
        <a:lstStyle/>
        <a:p>
          <a:endParaRPr lang="en-US"/>
        </a:p>
      </dgm:t>
    </dgm:pt>
    <dgm:pt modelId="{58268D4B-DC11-40B6-9C74-77D176303B69}" type="sibTrans" cxnId="{58776DE2-8713-4CC2-9B3E-8F2CF1006E80}">
      <dgm:prSet/>
      <dgm:spPr/>
      <dgm:t>
        <a:bodyPr/>
        <a:lstStyle/>
        <a:p>
          <a:endParaRPr lang="en-US"/>
        </a:p>
      </dgm:t>
    </dgm:pt>
    <dgm:pt modelId="{5E5C75E7-29C6-408A-9DE5-DA6B9B6F417C}">
      <dgm:prSet phldrT="[Text]"/>
      <dgm:spPr/>
      <dgm:t>
        <a:bodyPr/>
        <a:lstStyle/>
        <a:p>
          <a:r>
            <a:rPr lang="en-US" dirty="0"/>
            <a:t>PEOPLE SAY MY ENTHUSIASM IS CONTAGIOUS</a:t>
          </a:r>
        </a:p>
      </dgm:t>
    </dgm:pt>
    <dgm:pt modelId="{946345A7-2F7B-4B81-89A2-F445453C672B}" type="parTrans" cxnId="{F61693E9-B48F-4B35-BE6C-0C6497215DE3}">
      <dgm:prSet/>
      <dgm:spPr/>
      <dgm:t>
        <a:bodyPr/>
        <a:lstStyle/>
        <a:p>
          <a:endParaRPr lang="en-US"/>
        </a:p>
      </dgm:t>
    </dgm:pt>
    <dgm:pt modelId="{10943261-1D6D-43B9-BA1D-53127C6CB6AB}" type="sibTrans" cxnId="{F61693E9-B48F-4B35-BE6C-0C6497215DE3}">
      <dgm:prSet/>
      <dgm:spPr/>
      <dgm:t>
        <a:bodyPr/>
        <a:lstStyle/>
        <a:p>
          <a:endParaRPr lang="en-US"/>
        </a:p>
      </dgm:t>
    </dgm:pt>
    <dgm:pt modelId="{7FB4D8B3-58AD-4A77-B0D6-D3888BD45164}">
      <dgm:prSet phldrT="[Text]"/>
      <dgm:spPr/>
      <dgm:t>
        <a:bodyPr/>
        <a:lstStyle/>
        <a:p>
          <a:r>
            <a:rPr lang="en-US" dirty="0"/>
            <a:t>I LIKE TO INTRODUCE PEOPLE TO EACH OTHER</a:t>
          </a:r>
        </a:p>
      </dgm:t>
    </dgm:pt>
    <dgm:pt modelId="{C18EC95E-BF90-4622-9543-3BC36B0E1662}" type="parTrans" cxnId="{40A7452B-8241-494A-A8AD-648BDD0C3FFA}">
      <dgm:prSet/>
      <dgm:spPr/>
      <dgm:t>
        <a:bodyPr/>
        <a:lstStyle/>
        <a:p>
          <a:endParaRPr lang="en-US"/>
        </a:p>
      </dgm:t>
    </dgm:pt>
    <dgm:pt modelId="{0D9105BD-C572-4E8A-BF2E-BBE4D6CDBCE4}" type="sibTrans" cxnId="{40A7452B-8241-494A-A8AD-648BDD0C3FFA}">
      <dgm:prSet/>
      <dgm:spPr/>
      <dgm:t>
        <a:bodyPr/>
        <a:lstStyle/>
        <a:p>
          <a:endParaRPr lang="en-US"/>
        </a:p>
      </dgm:t>
    </dgm:pt>
    <dgm:pt modelId="{61BBF600-CE33-4659-8FA2-4D328C4E264F}">
      <dgm:prSet phldrT="[Text]"/>
      <dgm:spPr/>
      <dgm:t>
        <a:bodyPr/>
        <a:lstStyle/>
        <a:p>
          <a:r>
            <a:rPr lang="en-US" dirty="0"/>
            <a:t>GOOD AT CONVINCING OTHERS TRY NEW THINGS</a:t>
          </a:r>
        </a:p>
      </dgm:t>
    </dgm:pt>
    <dgm:pt modelId="{F80EFB81-C245-4BE8-A4F0-A2405D0EA67D}" type="parTrans" cxnId="{AD0811FD-670F-4BB2-8592-9392CE97466D}">
      <dgm:prSet/>
      <dgm:spPr/>
      <dgm:t>
        <a:bodyPr/>
        <a:lstStyle/>
        <a:p>
          <a:endParaRPr lang="en-US"/>
        </a:p>
      </dgm:t>
    </dgm:pt>
    <dgm:pt modelId="{66A8A0C8-2327-4A29-B89B-F7A6F15F9B76}" type="sibTrans" cxnId="{AD0811FD-670F-4BB2-8592-9392CE97466D}">
      <dgm:prSet/>
      <dgm:spPr/>
      <dgm:t>
        <a:bodyPr/>
        <a:lstStyle/>
        <a:p>
          <a:endParaRPr lang="en-US"/>
        </a:p>
      </dgm:t>
    </dgm:pt>
    <dgm:pt modelId="{FF9D2E47-03E7-47CE-91B4-0FF9B2B70167}">
      <dgm:prSet phldrT="[Text]" custT="1"/>
      <dgm:spPr/>
      <dgm:t>
        <a:bodyPr/>
        <a:lstStyle/>
        <a:p>
          <a:r>
            <a:rPr lang="en-US" sz="1400" dirty="0"/>
            <a:t>Major competitors - DUNKIN' DONUTS</a:t>
          </a:r>
        </a:p>
      </dgm:t>
    </dgm:pt>
    <dgm:pt modelId="{DAE85D5F-BCCA-4F71-AA48-AF6984DA5C9D}" type="parTrans" cxnId="{7812EBBC-4939-40C8-AAB7-47090F611D99}">
      <dgm:prSet/>
      <dgm:spPr/>
      <dgm:t>
        <a:bodyPr/>
        <a:lstStyle/>
        <a:p>
          <a:endParaRPr lang="en-US"/>
        </a:p>
      </dgm:t>
    </dgm:pt>
    <dgm:pt modelId="{47F0EC1C-20A4-45AF-919F-E1848AD5AD89}" type="sibTrans" cxnId="{7812EBBC-4939-40C8-AAB7-47090F611D99}">
      <dgm:prSet/>
      <dgm:spPr/>
      <dgm:t>
        <a:bodyPr/>
        <a:lstStyle/>
        <a:p>
          <a:endParaRPr lang="en-US"/>
        </a:p>
      </dgm:t>
    </dgm:pt>
    <dgm:pt modelId="{53E35D3B-05CD-414C-9231-E035EB7EE829}">
      <dgm:prSet phldrT="[Text]"/>
      <dgm:spPr/>
      <dgm:t>
        <a:bodyPr/>
        <a:lstStyle/>
        <a:p>
          <a:r>
            <a:rPr lang="en-US" dirty="0"/>
            <a:t>Advertised Channel - YOUTUBE.COM</a:t>
          </a:r>
        </a:p>
      </dgm:t>
    </dgm:pt>
    <dgm:pt modelId="{56853401-0958-4C8C-BCCC-BD638BA32A49}" type="parTrans" cxnId="{7F2E8A60-AEB2-42A2-806E-4265D8CE38CC}">
      <dgm:prSet/>
      <dgm:spPr/>
      <dgm:t>
        <a:bodyPr/>
        <a:lstStyle/>
        <a:p>
          <a:endParaRPr lang="en-US"/>
        </a:p>
      </dgm:t>
    </dgm:pt>
    <dgm:pt modelId="{6A77F558-EF82-49BD-BB47-53B49BD0FA5E}" type="sibTrans" cxnId="{7F2E8A60-AEB2-42A2-806E-4265D8CE38CC}">
      <dgm:prSet/>
      <dgm:spPr/>
      <dgm:t>
        <a:bodyPr/>
        <a:lstStyle/>
        <a:p>
          <a:endParaRPr lang="en-US"/>
        </a:p>
      </dgm:t>
    </dgm:pt>
    <dgm:pt modelId="{41D6192E-9ECB-4EC0-950E-EA6A3A03C94F}">
      <dgm:prSet phldrT="[Text]"/>
      <dgm:spPr/>
      <dgm:t>
        <a:bodyPr/>
        <a:lstStyle/>
        <a:p>
          <a:r>
            <a:rPr lang="en-US" dirty="0"/>
            <a:t>Personal Information-Gender </a:t>
          </a:r>
          <a:br>
            <a:rPr lang="en-US" dirty="0"/>
          </a:br>
          <a:r>
            <a:rPr lang="en-US" dirty="0"/>
            <a:t>MALE  , FEMALE</a:t>
          </a:r>
        </a:p>
      </dgm:t>
    </dgm:pt>
    <dgm:pt modelId="{10D64C40-5FB3-4E86-A385-9307A43DE6FE}" type="parTrans" cxnId="{7690BD14-56B0-40AD-9926-406B9A0690A9}">
      <dgm:prSet/>
      <dgm:spPr/>
      <dgm:t>
        <a:bodyPr/>
        <a:lstStyle/>
        <a:p>
          <a:endParaRPr lang="en-US"/>
        </a:p>
      </dgm:t>
    </dgm:pt>
    <dgm:pt modelId="{D97E85A7-88F4-4672-95B1-4D5D26AEC4CE}" type="sibTrans" cxnId="{7690BD14-56B0-40AD-9926-406B9A0690A9}">
      <dgm:prSet/>
      <dgm:spPr/>
      <dgm:t>
        <a:bodyPr/>
        <a:lstStyle/>
        <a:p>
          <a:endParaRPr lang="en-US"/>
        </a:p>
      </dgm:t>
    </dgm:pt>
    <dgm:pt modelId="{21E26DBB-C749-4293-9E45-2208974BE807}">
      <dgm:prSet phldrT="[Text]" custT="1"/>
      <dgm:spPr/>
      <dgm:t>
        <a:bodyPr/>
        <a:lstStyle/>
        <a:p>
          <a:r>
            <a:rPr lang="en-US" sz="1400" dirty="0"/>
            <a:t>Origin/ Race - RESPNDNT-SPANISH/HISPANIC/LATINO ORIGIN?</a:t>
          </a:r>
          <a:br>
            <a:rPr lang="en-US" sz="1400" dirty="0"/>
          </a:br>
          <a:r>
            <a:rPr lang="en-US" sz="1400" dirty="0"/>
            <a:t>YES , NO</a:t>
          </a:r>
        </a:p>
      </dgm:t>
    </dgm:pt>
    <dgm:pt modelId="{0DE8319F-D3CC-43F0-9A44-921DDA854D40}" type="parTrans" cxnId="{8B7AEDC0-0BA7-4519-A9D1-D6A3F8359D1E}">
      <dgm:prSet/>
      <dgm:spPr/>
      <dgm:t>
        <a:bodyPr/>
        <a:lstStyle/>
        <a:p>
          <a:endParaRPr lang="en-US"/>
        </a:p>
      </dgm:t>
    </dgm:pt>
    <dgm:pt modelId="{FEEE997B-1D93-483D-B82B-09C7BFDFEACF}" type="sibTrans" cxnId="{8B7AEDC0-0BA7-4519-A9D1-D6A3F8359D1E}">
      <dgm:prSet/>
      <dgm:spPr/>
      <dgm:t>
        <a:bodyPr/>
        <a:lstStyle/>
        <a:p>
          <a:endParaRPr lang="en-US"/>
        </a:p>
      </dgm:t>
    </dgm:pt>
    <dgm:pt modelId="{AB8E5C7B-EA73-421C-8348-F7A7B39ABEFF}" type="pres">
      <dgm:prSet presAssocID="{BFC26893-BF2D-4929-A6F8-61D8201FF908}" presName="theList" presStyleCnt="0">
        <dgm:presLayoutVars>
          <dgm:dir/>
          <dgm:animLvl val="lvl"/>
          <dgm:resizeHandles val="exact"/>
        </dgm:presLayoutVars>
      </dgm:prSet>
      <dgm:spPr/>
    </dgm:pt>
    <dgm:pt modelId="{83CF6A2D-2ADF-4DD9-A7BF-63FAF26F8D7B}" type="pres">
      <dgm:prSet presAssocID="{9431F7DC-B8B8-44F6-B4E3-8730D68A110F}" presName="compNode" presStyleCnt="0"/>
      <dgm:spPr/>
    </dgm:pt>
    <dgm:pt modelId="{69D56CED-BCA3-4EA1-8F09-A27618B36CEF}" type="pres">
      <dgm:prSet presAssocID="{9431F7DC-B8B8-44F6-B4E3-8730D68A110F}" presName="aNode" presStyleLbl="bgShp" presStyleIdx="0" presStyleCnt="5" custLinFactNeighborX="-807"/>
      <dgm:spPr/>
    </dgm:pt>
    <dgm:pt modelId="{661C35F6-1FE7-474F-AC78-805DBF97C99C}" type="pres">
      <dgm:prSet presAssocID="{9431F7DC-B8B8-44F6-B4E3-8730D68A110F}" presName="textNode" presStyleLbl="bgShp" presStyleIdx="0" presStyleCnt="5"/>
      <dgm:spPr/>
    </dgm:pt>
    <dgm:pt modelId="{452F899B-99F5-494C-9295-985BAE4D18A8}" type="pres">
      <dgm:prSet presAssocID="{9431F7DC-B8B8-44F6-B4E3-8730D68A110F}" presName="compChildNode" presStyleCnt="0"/>
      <dgm:spPr/>
    </dgm:pt>
    <dgm:pt modelId="{399366A7-7446-4331-98F5-EBBC1C71FBDA}" type="pres">
      <dgm:prSet presAssocID="{9431F7DC-B8B8-44F6-B4E3-8730D68A110F}" presName="theInnerList" presStyleCnt="0"/>
      <dgm:spPr/>
    </dgm:pt>
    <dgm:pt modelId="{017B75B5-E073-43BB-8D99-8FACA8C8A5A7}" type="pres">
      <dgm:prSet presAssocID="{4CE08B76-5510-4C4D-B413-682FA9722EE0}" presName="childNode" presStyleLbl="node1" presStyleIdx="0" presStyleCnt="17" custScaleX="101504" custScaleY="108819" custLinFactNeighborX="1009" custLinFactNeighborY="-3240">
        <dgm:presLayoutVars>
          <dgm:bulletEnabled val="1"/>
        </dgm:presLayoutVars>
      </dgm:prSet>
      <dgm:spPr/>
    </dgm:pt>
    <dgm:pt modelId="{A3A060AB-57DE-4396-B4F6-A2DA95DB90B3}" type="pres">
      <dgm:prSet presAssocID="{9431F7DC-B8B8-44F6-B4E3-8730D68A110F}" presName="aSpace" presStyleCnt="0"/>
      <dgm:spPr/>
    </dgm:pt>
    <dgm:pt modelId="{D0753FCF-12E3-4379-B709-373EDBF1ADEF}" type="pres">
      <dgm:prSet presAssocID="{CDC887C5-009A-4306-9F09-0B9B94FEC439}" presName="compNode" presStyleCnt="0"/>
      <dgm:spPr/>
    </dgm:pt>
    <dgm:pt modelId="{06FC1156-FD6F-4DA0-8F25-285FE3D29935}" type="pres">
      <dgm:prSet presAssocID="{CDC887C5-009A-4306-9F09-0B9B94FEC439}" presName="aNode" presStyleLbl="bgShp" presStyleIdx="1" presStyleCnt="5"/>
      <dgm:spPr/>
    </dgm:pt>
    <dgm:pt modelId="{B3BD0D4B-85E8-4FAB-A9EE-FF5F7EDD7ADA}" type="pres">
      <dgm:prSet presAssocID="{CDC887C5-009A-4306-9F09-0B9B94FEC439}" presName="textNode" presStyleLbl="bgShp" presStyleIdx="1" presStyleCnt="5"/>
      <dgm:spPr/>
    </dgm:pt>
    <dgm:pt modelId="{D585B045-B1A4-4E34-B5BF-F9FA89D260B3}" type="pres">
      <dgm:prSet presAssocID="{CDC887C5-009A-4306-9F09-0B9B94FEC439}" presName="compChildNode" presStyleCnt="0"/>
      <dgm:spPr/>
    </dgm:pt>
    <dgm:pt modelId="{90845D8B-A216-4403-8909-F41999FDD258}" type="pres">
      <dgm:prSet presAssocID="{CDC887C5-009A-4306-9F09-0B9B94FEC439}" presName="theInnerList" presStyleCnt="0"/>
      <dgm:spPr/>
    </dgm:pt>
    <dgm:pt modelId="{48A2E6D7-92A0-4425-B83B-B7DFBFD290EA}" type="pres">
      <dgm:prSet presAssocID="{F3D031DD-4BCF-4D2E-99F8-018A86DBC567}" presName="childNode" presStyleLbl="node1" presStyleIdx="1" presStyleCnt="17">
        <dgm:presLayoutVars>
          <dgm:bulletEnabled val="1"/>
        </dgm:presLayoutVars>
      </dgm:prSet>
      <dgm:spPr/>
    </dgm:pt>
    <dgm:pt modelId="{3F1FFF48-AB21-4CAE-A5F3-012903A7D6D5}" type="pres">
      <dgm:prSet presAssocID="{F3D031DD-4BCF-4D2E-99F8-018A86DBC567}" presName="aSpace2" presStyleCnt="0"/>
      <dgm:spPr/>
    </dgm:pt>
    <dgm:pt modelId="{E11E84CA-E0D0-4579-9448-0AC8F05BFE35}" type="pres">
      <dgm:prSet presAssocID="{0BB0CBAA-2068-4D85-9625-31F393EEE8A2}" presName="childNode" presStyleLbl="node1" presStyleIdx="2" presStyleCnt="17">
        <dgm:presLayoutVars>
          <dgm:bulletEnabled val="1"/>
        </dgm:presLayoutVars>
      </dgm:prSet>
      <dgm:spPr/>
    </dgm:pt>
    <dgm:pt modelId="{1E0A8A67-2640-48C5-A279-EAB5A29C8A33}" type="pres">
      <dgm:prSet presAssocID="{0BB0CBAA-2068-4D85-9625-31F393EEE8A2}" presName="aSpace2" presStyleCnt="0"/>
      <dgm:spPr/>
    </dgm:pt>
    <dgm:pt modelId="{FC9A4DC1-DD0D-450B-B902-D69771ABC6CC}" type="pres">
      <dgm:prSet presAssocID="{9F095906-A1FA-4379-B3F9-23BBC2E1B193}" presName="childNode" presStyleLbl="node1" presStyleIdx="3" presStyleCnt="17">
        <dgm:presLayoutVars>
          <dgm:bulletEnabled val="1"/>
        </dgm:presLayoutVars>
      </dgm:prSet>
      <dgm:spPr/>
    </dgm:pt>
    <dgm:pt modelId="{8102804E-6B31-4823-82FB-2FEEA72A99D6}" type="pres">
      <dgm:prSet presAssocID="{9F095906-A1FA-4379-B3F9-23BBC2E1B193}" presName="aSpace2" presStyleCnt="0"/>
      <dgm:spPr/>
    </dgm:pt>
    <dgm:pt modelId="{0DC748AE-D9A3-473D-89AB-93CEB603934E}" type="pres">
      <dgm:prSet presAssocID="{0066BA9F-2BF6-4F03-9CEA-8625570C17A7}" presName="childNode" presStyleLbl="node1" presStyleIdx="4" presStyleCnt="17">
        <dgm:presLayoutVars>
          <dgm:bulletEnabled val="1"/>
        </dgm:presLayoutVars>
      </dgm:prSet>
      <dgm:spPr/>
    </dgm:pt>
    <dgm:pt modelId="{28ABA381-7ADD-4971-83FD-B39EDDBFE793}" type="pres">
      <dgm:prSet presAssocID="{CDC887C5-009A-4306-9F09-0B9B94FEC439}" presName="aSpace" presStyleCnt="0"/>
      <dgm:spPr/>
    </dgm:pt>
    <dgm:pt modelId="{2B7500F5-699C-439B-A5DE-8B8225C5A605}" type="pres">
      <dgm:prSet presAssocID="{0F042DAA-B252-4126-BA9D-C227E46533D8}" presName="compNode" presStyleCnt="0"/>
      <dgm:spPr/>
    </dgm:pt>
    <dgm:pt modelId="{89C6F5AF-C49B-4100-97C6-CD282AFA1913}" type="pres">
      <dgm:prSet presAssocID="{0F042DAA-B252-4126-BA9D-C227E46533D8}" presName="aNode" presStyleLbl="bgShp" presStyleIdx="2" presStyleCnt="5"/>
      <dgm:spPr/>
    </dgm:pt>
    <dgm:pt modelId="{5D2D36B4-4A21-4179-A0D2-D3A6957C4C29}" type="pres">
      <dgm:prSet presAssocID="{0F042DAA-B252-4126-BA9D-C227E46533D8}" presName="textNode" presStyleLbl="bgShp" presStyleIdx="2" presStyleCnt="5"/>
      <dgm:spPr/>
    </dgm:pt>
    <dgm:pt modelId="{0840D943-DBAE-4598-9310-FBFD0FE6276B}" type="pres">
      <dgm:prSet presAssocID="{0F042DAA-B252-4126-BA9D-C227E46533D8}" presName="compChildNode" presStyleCnt="0"/>
      <dgm:spPr/>
    </dgm:pt>
    <dgm:pt modelId="{0ADF6730-9890-4F91-A563-6F3DEA92C677}" type="pres">
      <dgm:prSet presAssocID="{0F042DAA-B252-4126-BA9D-C227E46533D8}" presName="theInnerList" presStyleCnt="0"/>
      <dgm:spPr/>
    </dgm:pt>
    <dgm:pt modelId="{3943EBBC-1C91-4BE2-9FA4-7057E4C75B56}" type="pres">
      <dgm:prSet presAssocID="{A24BCF8E-9885-401A-B92D-ACF88299ED55}" presName="childNode" presStyleLbl="node1" presStyleIdx="5" presStyleCnt="17">
        <dgm:presLayoutVars>
          <dgm:bulletEnabled val="1"/>
        </dgm:presLayoutVars>
      </dgm:prSet>
      <dgm:spPr/>
    </dgm:pt>
    <dgm:pt modelId="{8154D236-3E5B-44FC-BD2E-E8CDA48554A2}" type="pres">
      <dgm:prSet presAssocID="{A24BCF8E-9885-401A-B92D-ACF88299ED55}" presName="aSpace2" presStyleCnt="0"/>
      <dgm:spPr/>
    </dgm:pt>
    <dgm:pt modelId="{3E00C9C7-33B0-4EFE-9660-F6353476138B}" type="pres">
      <dgm:prSet presAssocID="{12AC81B9-343C-484D-806C-87C9DA2F04B0}" presName="childNode" presStyleLbl="node1" presStyleIdx="6" presStyleCnt="17">
        <dgm:presLayoutVars>
          <dgm:bulletEnabled val="1"/>
        </dgm:presLayoutVars>
      </dgm:prSet>
      <dgm:spPr/>
    </dgm:pt>
    <dgm:pt modelId="{6CF85360-4BE7-49B6-9432-71C3D8B61C97}" type="pres">
      <dgm:prSet presAssocID="{12AC81B9-343C-484D-806C-87C9DA2F04B0}" presName="aSpace2" presStyleCnt="0"/>
      <dgm:spPr/>
    </dgm:pt>
    <dgm:pt modelId="{C0F2358A-8904-4A83-BB8B-9AE627FE3372}" type="pres">
      <dgm:prSet presAssocID="{AFB78D2A-8284-4514-8298-A42EBB4DA86B}" presName="childNode" presStyleLbl="node1" presStyleIdx="7" presStyleCnt="17">
        <dgm:presLayoutVars>
          <dgm:bulletEnabled val="1"/>
        </dgm:presLayoutVars>
      </dgm:prSet>
      <dgm:spPr/>
    </dgm:pt>
    <dgm:pt modelId="{99637A6A-43E6-4376-A876-AB3E5B47E181}" type="pres">
      <dgm:prSet presAssocID="{AFB78D2A-8284-4514-8298-A42EBB4DA86B}" presName="aSpace2" presStyleCnt="0"/>
      <dgm:spPr/>
    </dgm:pt>
    <dgm:pt modelId="{83435263-8A0B-4DC9-BFBD-B34D42E4D956}" type="pres">
      <dgm:prSet presAssocID="{258A53C3-CDC4-4948-9E6D-7020761075FE}" presName="childNode" presStyleLbl="node1" presStyleIdx="8" presStyleCnt="17">
        <dgm:presLayoutVars>
          <dgm:bulletEnabled val="1"/>
        </dgm:presLayoutVars>
      </dgm:prSet>
      <dgm:spPr/>
    </dgm:pt>
    <dgm:pt modelId="{E582C7C5-44E3-4824-A251-48B75003A41B}" type="pres">
      <dgm:prSet presAssocID="{0F042DAA-B252-4126-BA9D-C227E46533D8}" presName="aSpace" presStyleCnt="0"/>
      <dgm:spPr/>
    </dgm:pt>
    <dgm:pt modelId="{2CDDCBD5-93B1-4BED-9678-B243D48205DE}" type="pres">
      <dgm:prSet presAssocID="{62EA1882-5975-49ED-AEF5-F5A287FE2996}" presName="compNode" presStyleCnt="0"/>
      <dgm:spPr/>
    </dgm:pt>
    <dgm:pt modelId="{7C0B367B-E248-41F8-8C88-023C145744B0}" type="pres">
      <dgm:prSet presAssocID="{62EA1882-5975-49ED-AEF5-F5A287FE2996}" presName="aNode" presStyleLbl="bgShp" presStyleIdx="3" presStyleCnt="5"/>
      <dgm:spPr/>
    </dgm:pt>
    <dgm:pt modelId="{56EBB0DB-0AF0-4FC9-8021-E863C7651FE2}" type="pres">
      <dgm:prSet presAssocID="{62EA1882-5975-49ED-AEF5-F5A287FE2996}" presName="textNode" presStyleLbl="bgShp" presStyleIdx="3" presStyleCnt="5"/>
      <dgm:spPr/>
    </dgm:pt>
    <dgm:pt modelId="{3390771E-1396-4FEF-90D4-4F607081C9D9}" type="pres">
      <dgm:prSet presAssocID="{62EA1882-5975-49ED-AEF5-F5A287FE2996}" presName="compChildNode" presStyleCnt="0"/>
      <dgm:spPr/>
    </dgm:pt>
    <dgm:pt modelId="{AE001954-4EEC-4014-95A8-778BA94B7F1B}" type="pres">
      <dgm:prSet presAssocID="{62EA1882-5975-49ED-AEF5-F5A287FE2996}" presName="theInnerList" presStyleCnt="0"/>
      <dgm:spPr/>
    </dgm:pt>
    <dgm:pt modelId="{2C94C2C2-D465-47E5-A9E8-682844F6BED3}" type="pres">
      <dgm:prSet presAssocID="{29984151-5EB8-4A60-A040-659A955550F4}" presName="childNode" presStyleLbl="node1" presStyleIdx="9" presStyleCnt="17">
        <dgm:presLayoutVars>
          <dgm:bulletEnabled val="1"/>
        </dgm:presLayoutVars>
      </dgm:prSet>
      <dgm:spPr/>
    </dgm:pt>
    <dgm:pt modelId="{41043A4B-9D7B-4937-AA4E-428FB5AC7A31}" type="pres">
      <dgm:prSet presAssocID="{29984151-5EB8-4A60-A040-659A955550F4}" presName="aSpace2" presStyleCnt="0"/>
      <dgm:spPr/>
    </dgm:pt>
    <dgm:pt modelId="{A1E88FFA-A801-4436-AEEA-46A313EDC9AB}" type="pres">
      <dgm:prSet presAssocID="{5E5C75E7-29C6-408A-9DE5-DA6B9B6F417C}" presName="childNode" presStyleLbl="node1" presStyleIdx="10" presStyleCnt="17">
        <dgm:presLayoutVars>
          <dgm:bulletEnabled val="1"/>
        </dgm:presLayoutVars>
      </dgm:prSet>
      <dgm:spPr/>
    </dgm:pt>
    <dgm:pt modelId="{2ABDEC78-C39D-40C6-8FFC-E9D55B4CE917}" type="pres">
      <dgm:prSet presAssocID="{5E5C75E7-29C6-408A-9DE5-DA6B9B6F417C}" presName="aSpace2" presStyleCnt="0"/>
      <dgm:spPr/>
    </dgm:pt>
    <dgm:pt modelId="{8A9AF994-B9D3-46D1-BC5F-EAA3B37D657C}" type="pres">
      <dgm:prSet presAssocID="{7FB4D8B3-58AD-4A77-B0D6-D3888BD45164}" presName="childNode" presStyleLbl="node1" presStyleIdx="11" presStyleCnt="17">
        <dgm:presLayoutVars>
          <dgm:bulletEnabled val="1"/>
        </dgm:presLayoutVars>
      </dgm:prSet>
      <dgm:spPr/>
    </dgm:pt>
    <dgm:pt modelId="{989A36F6-9631-478D-81DA-673B0D199B82}" type="pres">
      <dgm:prSet presAssocID="{7FB4D8B3-58AD-4A77-B0D6-D3888BD45164}" presName="aSpace2" presStyleCnt="0"/>
      <dgm:spPr/>
    </dgm:pt>
    <dgm:pt modelId="{733F9CCA-B723-4696-9071-2EDF80DE577E}" type="pres">
      <dgm:prSet presAssocID="{61BBF600-CE33-4659-8FA2-4D328C4E264F}" presName="childNode" presStyleLbl="node1" presStyleIdx="12" presStyleCnt="17" custScaleY="131606">
        <dgm:presLayoutVars>
          <dgm:bulletEnabled val="1"/>
        </dgm:presLayoutVars>
      </dgm:prSet>
      <dgm:spPr/>
    </dgm:pt>
    <dgm:pt modelId="{A84314E4-4AAB-4E24-A564-D33D2BA62353}" type="pres">
      <dgm:prSet presAssocID="{62EA1882-5975-49ED-AEF5-F5A287FE2996}" presName="aSpace" presStyleCnt="0"/>
      <dgm:spPr/>
    </dgm:pt>
    <dgm:pt modelId="{CAAC9634-C5B0-4221-A9F7-6C9008DB3E0C}" type="pres">
      <dgm:prSet presAssocID="{60985B3B-8AA4-4227-86F3-8684D8453332}" presName="compNode" presStyleCnt="0"/>
      <dgm:spPr/>
    </dgm:pt>
    <dgm:pt modelId="{54D3E69C-20B0-43C9-813C-1CA72BCFD189}" type="pres">
      <dgm:prSet presAssocID="{60985B3B-8AA4-4227-86F3-8684D8453332}" presName="aNode" presStyleLbl="bgShp" presStyleIdx="4" presStyleCnt="5"/>
      <dgm:spPr/>
    </dgm:pt>
    <dgm:pt modelId="{6AF16515-CEB7-4312-BBA1-368BEB26C0DA}" type="pres">
      <dgm:prSet presAssocID="{60985B3B-8AA4-4227-86F3-8684D8453332}" presName="textNode" presStyleLbl="bgShp" presStyleIdx="4" presStyleCnt="5"/>
      <dgm:spPr/>
    </dgm:pt>
    <dgm:pt modelId="{35D125CF-1316-4596-A889-AAD7161E26A6}" type="pres">
      <dgm:prSet presAssocID="{60985B3B-8AA4-4227-86F3-8684D8453332}" presName="compChildNode" presStyleCnt="0"/>
      <dgm:spPr/>
    </dgm:pt>
    <dgm:pt modelId="{B0B2E01E-E8A6-4839-B2BE-ECB06D97C95C}" type="pres">
      <dgm:prSet presAssocID="{60985B3B-8AA4-4227-86F3-8684D8453332}" presName="theInnerList" presStyleCnt="0"/>
      <dgm:spPr/>
    </dgm:pt>
    <dgm:pt modelId="{DC13E9DC-7942-40A3-AD53-5E942AFD4B10}" type="pres">
      <dgm:prSet presAssocID="{FF9D2E47-03E7-47CE-91B4-0FF9B2B70167}" presName="childNode" presStyleLbl="node1" presStyleIdx="13" presStyleCnt="17">
        <dgm:presLayoutVars>
          <dgm:bulletEnabled val="1"/>
        </dgm:presLayoutVars>
      </dgm:prSet>
      <dgm:spPr/>
    </dgm:pt>
    <dgm:pt modelId="{5D88F9A1-27EE-4260-9D00-1723709DEC01}" type="pres">
      <dgm:prSet presAssocID="{FF9D2E47-03E7-47CE-91B4-0FF9B2B70167}" presName="aSpace2" presStyleCnt="0"/>
      <dgm:spPr/>
    </dgm:pt>
    <dgm:pt modelId="{282E0A4F-381F-431E-9946-150D9D80350E}" type="pres">
      <dgm:prSet presAssocID="{53E35D3B-05CD-414C-9231-E035EB7EE829}" presName="childNode" presStyleLbl="node1" presStyleIdx="14" presStyleCnt="17">
        <dgm:presLayoutVars>
          <dgm:bulletEnabled val="1"/>
        </dgm:presLayoutVars>
      </dgm:prSet>
      <dgm:spPr/>
    </dgm:pt>
    <dgm:pt modelId="{B81CBF69-E45C-4413-AFF0-D3C7F960A093}" type="pres">
      <dgm:prSet presAssocID="{53E35D3B-05CD-414C-9231-E035EB7EE829}" presName="aSpace2" presStyleCnt="0"/>
      <dgm:spPr/>
    </dgm:pt>
    <dgm:pt modelId="{943F56F4-99BD-46C0-A994-39FD8AF335BE}" type="pres">
      <dgm:prSet presAssocID="{41D6192E-9ECB-4EC0-950E-EA6A3A03C94F}" presName="childNode" presStyleLbl="node1" presStyleIdx="15" presStyleCnt="17">
        <dgm:presLayoutVars>
          <dgm:bulletEnabled val="1"/>
        </dgm:presLayoutVars>
      </dgm:prSet>
      <dgm:spPr/>
    </dgm:pt>
    <dgm:pt modelId="{326A0CCA-0EE1-45A3-AD74-1898A761DF93}" type="pres">
      <dgm:prSet presAssocID="{41D6192E-9ECB-4EC0-950E-EA6A3A03C94F}" presName="aSpace2" presStyleCnt="0"/>
      <dgm:spPr/>
    </dgm:pt>
    <dgm:pt modelId="{413DD7F3-C61E-44DE-907E-98A3A46E8D88}" type="pres">
      <dgm:prSet presAssocID="{21E26DBB-C749-4293-9E45-2208974BE807}" presName="childNode" presStyleLbl="node1" presStyleIdx="16" presStyleCnt="17" custScaleY="146389">
        <dgm:presLayoutVars>
          <dgm:bulletEnabled val="1"/>
        </dgm:presLayoutVars>
      </dgm:prSet>
      <dgm:spPr/>
    </dgm:pt>
  </dgm:ptLst>
  <dgm:cxnLst>
    <dgm:cxn modelId="{D7EFD008-0704-4503-B919-8ED11330F547}" srcId="{BFC26893-BF2D-4929-A6F8-61D8201FF908}" destId="{0F042DAA-B252-4126-BA9D-C227E46533D8}" srcOrd="2" destOrd="0" parTransId="{589E83E0-B941-48C3-AA38-69191D3CA49F}" sibTransId="{22B08B51-0AF2-4016-A32C-538DE02CB873}"/>
    <dgm:cxn modelId="{A6E7F60A-6E33-46E7-8765-3FDC09E2B852}" type="presOf" srcId="{FF9D2E47-03E7-47CE-91B4-0FF9B2B70167}" destId="{DC13E9DC-7942-40A3-AD53-5E942AFD4B10}" srcOrd="0" destOrd="0" presId="urn:microsoft.com/office/officeart/2005/8/layout/lProcess2"/>
    <dgm:cxn modelId="{15A5C110-643F-4E6D-8FA5-B7B065CE5083}" type="presOf" srcId="{5E5C75E7-29C6-408A-9DE5-DA6B9B6F417C}" destId="{A1E88FFA-A801-4436-AEEA-46A313EDC9AB}" srcOrd="0" destOrd="0" presId="urn:microsoft.com/office/officeart/2005/8/layout/lProcess2"/>
    <dgm:cxn modelId="{7690BD14-56B0-40AD-9926-406B9A0690A9}" srcId="{60985B3B-8AA4-4227-86F3-8684D8453332}" destId="{41D6192E-9ECB-4EC0-950E-EA6A3A03C94F}" srcOrd="2" destOrd="0" parTransId="{10D64C40-5FB3-4E86-A385-9307A43DE6FE}" sibTransId="{D97E85A7-88F4-4672-95B1-4D5D26AEC4CE}"/>
    <dgm:cxn modelId="{E69D9019-4BEA-48B8-BDCF-B80C08AAB7E8}" srcId="{BFC26893-BF2D-4929-A6F8-61D8201FF908}" destId="{9431F7DC-B8B8-44F6-B4E3-8730D68A110F}" srcOrd="0" destOrd="0" parTransId="{3FFD773A-F59B-44F4-8125-404CD40794D3}" sibTransId="{A925E046-D430-4C64-8CB4-B422B0E1D100}"/>
    <dgm:cxn modelId="{35F20A1A-B8E2-4C8B-B946-1CF50218C6C7}" srcId="{0F042DAA-B252-4126-BA9D-C227E46533D8}" destId="{258A53C3-CDC4-4948-9E6D-7020761075FE}" srcOrd="3" destOrd="0" parTransId="{1566A3A9-9717-4505-996D-6C54C3C77306}" sibTransId="{3939EB4E-8758-432F-84C6-41B0A1B93EC6}"/>
    <dgm:cxn modelId="{F5B3751C-75CD-4370-9106-AC9AA8212BD3}" type="presOf" srcId="{F3D031DD-4BCF-4D2E-99F8-018A86DBC567}" destId="{48A2E6D7-92A0-4425-B83B-B7DFBFD290EA}" srcOrd="0" destOrd="0" presId="urn:microsoft.com/office/officeart/2005/8/layout/lProcess2"/>
    <dgm:cxn modelId="{A433D222-3AF5-4F78-94FA-EAD4F2DE4B86}" type="presOf" srcId="{9F095906-A1FA-4379-B3F9-23BBC2E1B193}" destId="{FC9A4DC1-DD0D-450B-B902-D69771ABC6CC}" srcOrd="0" destOrd="0" presId="urn:microsoft.com/office/officeart/2005/8/layout/lProcess2"/>
    <dgm:cxn modelId="{5853A123-834C-4267-9787-C0DE6D71A4E8}" type="presOf" srcId="{60985B3B-8AA4-4227-86F3-8684D8453332}" destId="{6AF16515-CEB7-4312-BBA1-368BEB26C0DA}" srcOrd="1" destOrd="0" presId="urn:microsoft.com/office/officeart/2005/8/layout/lProcess2"/>
    <dgm:cxn modelId="{40A7452B-8241-494A-A8AD-648BDD0C3FFA}" srcId="{62EA1882-5975-49ED-AEF5-F5A287FE2996}" destId="{7FB4D8B3-58AD-4A77-B0D6-D3888BD45164}" srcOrd="2" destOrd="0" parTransId="{C18EC95E-BF90-4622-9543-3BC36B0E1662}" sibTransId="{0D9105BD-C572-4E8A-BF2E-BBE4D6CDBCE4}"/>
    <dgm:cxn modelId="{3E96872C-B5C6-404D-9E16-AF89EE62CE1C}" type="presOf" srcId="{53E35D3B-05CD-414C-9231-E035EB7EE829}" destId="{282E0A4F-381F-431E-9946-150D9D80350E}" srcOrd="0" destOrd="0" presId="urn:microsoft.com/office/officeart/2005/8/layout/lProcess2"/>
    <dgm:cxn modelId="{2DE5602E-EFE5-4483-AA36-E0FE3710FF96}" srcId="{0F042DAA-B252-4126-BA9D-C227E46533D8}" destId="{12AC81B9-343C-484D-806C-87C9DA2F04B0}" srcOrd="1" destOrd="0" parTransId="{6B48BDF8-40E8-4E0C-B726-7180E252C553}" sibTransId="{2440F2EB-FAE8-4111-B33A-FE16C6F2A487}"/>
    <dgm:cxn modelId="{DA01BF34-C107-48F4-B299-CE6FE5ECF02D}" srcId="{CDC887C5-009A-4306-9F09-0B9B94FEC439}" destId="{0066BA9F-2BF6-4F03-9CEA-8625570C17A7}" srcOrd="3" destOrd="0" parTransId="{2E533FAD-D720-4F84-83DB-132FD175D62B}" sibTransId="{CFAA9109-A587-4AAE-B8F3-AE9E95E86815}"/>
    <dgm:cxn modelId="{AB404F39-3CCF-47F8-A133-39BCF5106525}" type="presOf" srcId="{0BB0CBAA-2068-4D85-9625-31F393EEE8A2}" destId="{E11E84CA-E0D0-4579-9448-0AC8F05BFE35}" srcOrd="0" destOrd="0" presId="urn:microsoft.com/office/officeart/2005/8/layout/lProcess2"/>
    <dgm:cxn modelId="{5CD1A43B-D0AD-407E-85FA-6B1916F364C6}" type="presOf" srcId="{CDC887C5-009A-4306-9F09-0B9B94FEC439}" destId="{B3BD0D4B-85E8-4FAB-A9EE-FF5F7EDD7ADA}" srcOrd="1" destOrd="0" presId="urn:microsoft.com/office/officeart/2005/8/layout/lProcess2"/>
    <dgm:cxn modelId="{C77FC63D-686E-4A3E-B656-1A9E66FD4633}" type="presOf" srcId="{CDC887C5-009A-4306-9F09-0B9B94FEC439}" destId="{06FC1156-FD6F-4DA0-8F25-285FE3D29935}" srcOrd="0" destOrd="0" presId="urn:microsoft.com/office/officeart/2005/8/layout/lProcess2"/>
    <dgm:cxn modelId="{7F2E8A60-AEB2-42A2-806E-4265D8CE38CC}" srcId="{60985B3B-8AA4-4227-86F3-8684D8453332}" destId="{53E35D3B-05CD-414C-9231-E035EB7EE829}" srcOrd="1" destOrd="0" parTransId="{56853401-0958-4C8C-BCCC-BD638BA32A49}" sibTransId="{6A77F558-EF82-49BD-BB47-53B49BD0FA5E}"/>
    <dgm:cxn modelId="{EA359F60-A382-4C09-A699-EBA04F763C61}" type="presOf" srcId="{29984151-5EB8-4A60-A040-659A955550F4}" destId="{2C94C2C2-D465-47E5-A9E8-682844F6BED3}" srcOrd="0" destOrd="0" presId="urn:microsoft.com/office/officeart/2005/8/layout/lProcess2"/>
    <dgm:cxn modelId="{5B2FD661-AA5E-411B-833A-34D83967E91D}" srcId="{9431F7DC-B8B8-44F6-B4E3-8730D68A110F}" destId="{4CE08B76-5510-4C4D-B413-682FA9722EE0}" srcOrd="0" destOrd="0" parTransId="{C5BCBDB3-67DF-474F-B8AE-86587F0D7D80}" sibTransId="{20319C5B-266F-41B3-BE66-C1B25EE346C1}"/>
    <dgm:cxn modelId="{FC127042-5891-4124-84D0-68B6239B7CF4}" type="presOf" srcId="{62EA1882-5975-49ED-AEF5-F5A287FE2996}" destId="{7C0B367B-E248-41F8-8C88-023C145744B0}" srcOrd="0" destOrd="0" presId="urn:microsoft.com/office/officeart/2005/8/layout/lProcess2"/>
    <dgm:cxn modelId="{E095864A-2261-46CA-BD58-D6EDAE46D95C}" type="presOf" srcId="{61BBF600-CE33-4659-8FA2-4D328C4E264F}" destId="{733F9CCA-B723-4696-9071-2EDF80DE577E}" srcOrd="0" destOrd="0" presId="urn:microsoft.com/office/officeart/2005/8/layout/lProcess2"/>
    <dgm:cxn modelId="{3185ED4F-B836-4DBB-91D2-14CF24546FA6}" type="presOf" srcId="{4CE08B76-5510-4C4D-B413-682FA9722EE0}" destId="{017B75B5-E073-43BB-8D99-8FACA8C8A5A7}" srcOrd="0" destOrd="0" presId="urn:microsoft.com/office/officeart/2005/8/layout/lProcess2"/>
    <dgm:cxn modelId="{785A8050-BD4E-46AE-8B34-13058DB1FA7B}" srcId="{0F042DAA-B252-4126-BA9D-C227E46533D8}" destId="{AFB78D2A-8284-4514-8298-A42EBB4DA86B}" srcOrd="2" destOrd="0" parTransId="{FA82E1E2-FD2A-4F7B-90D1-6FBD24734FA4}" sibTransId="{8818B4E8-7B23-48AD-85C1-175FED779299}"/>
    <dgm:cxn modelId="{EFDBDA51-B73A-4FA3-B895-2B0628B76376}" type="presOf" srcId="{0F042DAA-B252-4126-BA9D-C227E46533D8}" destId="{89C6F5AF-C49B-4100-97C6-CD282AFA1913}" srcOrd="0" destOrd="0" presId="urn:microsoft.com/office/officeart/2005/8/layout/lProcess2"/>
    <dgm:cxn modelId="{EA6CA579-0113-48DB-AE1D-F4446F06541E}" type="presOf" srcId="{9431F7DC-B8B8-44F6-B4E3-8730D68A110F}" destId="{69D56CED-BCA3-4EA1-8F09-A27618B36CEF}" srcOrd="0" destOrd="0" presId="urn:microsoft.com/office/officeart/2005/8/layout/lProcess2"/>
    <dgm:cxn modelId="{4CB26D81-081C-4B87-BC38-D59150A51A45}" type="presOf" srcId="{0066BA9F-2BF6-4F03-9CEA-8625570C17A7}" destId="{0DC748AE-D9A3-473D-89AB-93CEB603934E}" srcOrd="0" destOrd="0" presId="urn:microsoft.com/office/officeart/2005/8/layout/lProcess2"/>
    <dgm:cxn modelId="{C211CF8A-5BC0-437D-9ADE-DA4D3509AEA7}" type="presOf" srcId="{62EA1882-5975-49ED-AEF5-F5A287FE2996}" destId="{56EBB0DB-0AF0-4FC9-8021-E863C7651FE2}" srcOrd="1" destOrd="0" presId="urn:microsoft.com/office/officeart/2005/8/layout/lProcess2"/>
    <dgm:cxn modelId="{96BFDF8C-8E23-4E8D-A99B-66C29DF2B058}" type="presOf" srcId="{41D6192E-9ECB-4EC0-950E-EA6A3A03C94F}" destId="{943F56F4-99BD-46C0-A994-39FD8AF335BE}" srcOrd="0" destOrd="0" presId="urn:microsoft.com/office/officeart/2005/8/layout/lProcess2"/>
    <dgm:cxn modelId="{2678BA8E-F6C0-4EF7-AF30-7E6518D407EC}" type="presOf" srcId="{A24BCF8E-9885-401A-B92D-ACF88299ED55}" destId="{3943EBBC-1C91-4BE2-9FA4-7057E4C75B56}" srcOrd="0" destOrd="0" presId="urn:microsoft.com/office/officeart/2005/8/layout/lProcess2"/>
    <dgm:cxn modelId="{8A410CA5-CA80-4ED0-B568-BC773F5BD5F7}" srcId="{CDC887C5-009A-4306-9F09-0B9B94FEC439}" destId="{F3D031DD-4BCF-4D2E-99F8-018A86DBC567}" srcOrd="0" destOrd="0" parTransId="{6E59F755-0CB7-449E-B4F1-6FD9981D99C1}" sibTransId="{D3725411-8EE7-439B-9F0A-C7DA70015685}"/>
    <dgm:cxn modelId="{AD4D07A8-885B-437F-9DC1-E64736AE5397}" srcId="{CDC887C5-009A-4306-9F09-0B9B94FEC439}" destId="{0BB0CBAA-2068-4D85-9625-31F393EEE8A2}" srcOrd="1" destOrd="0" parTransId="{220E13A1-D942-4B27-A214-390DD5474F61}" sibTransId="{39ED1804-014B-4FFA-A643-53EA39FD6640}"/>
    <dgm:cxn modelId="{770E69B9-F92B-4BD4-8DCD-3CB7FD96E539}" srcId="{0F042DAA-B252-4126-BA9D-C227E46533D8}" destId="{A24BCF8E-9885-401A-B92D-ACF88299ED55}" srcOrd="0" destOrd="0" parTransId="{EC2EA31F-DF66-4391-BAF2-935B997FAF41}" sibTransId="{836ED704-A4A9-45C5-978D-E04676A4ED55}"/>
    <dgm:cxn modelId="{23A024BC-CABB-4A58-B568-65C49BB5695B}" srcId="{BFC26893-BF2D-4929-A6F8-61D8201FF908}" destId="{60985B3B-8AA4-4227-86F3-8684D8453332}" srcOrd="4" destOrd="0" parTransId="{38455472-EABB-4342-93C7-2C8A04A96AD7}" sibTransId="{2DF51DEB-4F73-422E-A3AD-6B56F04837CE}"/>
    <dgm:cxn modelId="{7812EBBC-4939-40C8-AAB7-47090F611D99}" srcId="{60985B3B-8AA4-4227-86F3-8684D8453332}" destId="{FF9D2E47-03E7-47CE-91B4-0FF9B2B70167}" srcOrd="0" destOrd="0" parTransId="{DAE85D5F-BCCA-4F71-AA48-AF6984DA5C9D}" sibTransId="{47F0EC1C-20A4-45AF-919F-E1848AD5AD89}"/>
    <dgm:cxn modelId="{8B7AEDC0-0BA7-4519-A9D1-D6A3F8359D1E}" srcId="{60985B3B-8AA4-4227-86F3-8684D8453332}" destId="{21E26DBB-C749-4293-9E45-2208974BE807}" srcOrd="3" destOrd="0" parTransId="{0DE8319F-D3CC-43F0-9A44-921DDA854D40}" sibTransId="{FEEE997B-1D93-483D-B82B-09C7BFDFEACF}"/>
    <dgm:cxn modelId="{9CF446C2-91F3-4E53-A076-ECA192C56E58}" type="presOf" srcId="{258A53C3-CDC4-4948-9E6D-7020761075FE}" destId="{83435263-8A0B-4DC9-BFBD-B34D42E4D956}" srcOrd="0" destOrd="0" presId="urn:microsoft.com/office/officeart/2005/8/layout/lProcess2"/>
    <dgm:cxn modelId="{E898DAC2-FD4B-45B8-8E08-6B979AE9EE07}" type="presOf" srcId="{21E26DBB-C749-4293-9E45-2208974BE807}" destId="{413DD7F3-C61E-44DE-907E-98A3A46E8D88}" srcOrd="0" destOrd="0" presId="urn:microsoft.com/office/officeart/2005/8/layout/lProcess2"/>
    <dgm:cxn modelId="{6CB3EFC5-3CB5-4E41-941A-F4B5607C6A72}" srcId="{BFC26893-BF2D-4929-A6F8-61D8201FF908}" destId="{CDC887C5-009A-4306-9F09-0B9B94FEC439}" srcOrd="1" destOrd="0" parTransId="{3739CE5B-43E1-4370-9972-BFEF02DB6223}" sibTransId="{11D2550C-AC34-4A8B-9CC4-518CACC6E3F8}"/>
    <dgm:cxn modelId="{A2A027C7-FE0B-4C04-A979-0A8C20E5BE12}" type="presOf" srcId="{0F042DAA-B252-4126-BA9D-C227E46533D8}" destId="{5D2D36B4-4A21-4179-A0D2-D3A6957C4C29}" srcOrd="1" destOrd="0" presId="urn:microsoft.com/office/officeart/2005/8/layout/lProcess2"/>
    <dgm:cxn modelId="{044519CB-42BE-4681-B3AE-21E3FCC857D0}" type="presOf" srcId="{BFC26893-BF2D-4929-A6F8-61D8201FF908}" destId="{AB8E5C7B-EA73-421C-8348-F7A7B39ABEFF}" srcOrd="0" destOrd="0" presId="urn:microsoft.com/office/officeart/2005/8/layout/lProcess2"/>
    <dgm:cxn modelId="{471C33CD-F22D-49CC-AA72-65443B450880}" srcId="{BFC26893-BF2D-4929-A6F8-61D8201FF908}" destId="{62EA1882-5975-49ED-AEF5-F5A287FE2996}" srcOrd="3" destOrd="0" parTransId="{1D5AD271-1DB7-4724-A20A-1C43075A1967}" sibTransId="{C9A44C11-D22F-47BC-B270-1C9EEF6363B7}"/>
    <dgm:cxn modelId="{25E915D9-3C70-45C0-8ECB-24F58EEE32EA}" type="presOf" srcId="{AFB78D2A-8284-4514-8298-A42EBB4DA86B}" destId="{C0F2358A-8904-4A83-BB8B-9AE627FE3372}" srcOrd="0" destOrd="0" presId="urn:microsoft.com/office/officeart/2005/8/layout/lProcess2"/>
    <dgm:cxn modelId="{58776DE2-8713-4CC2-9B3E-8F2CF1006E80}" srcId="{62EA1882-5975-49ED-AEF5-F5A287FE2996}" destId="{29984151-5EB8-4A60-A040-659A955550F4}" srcOrd="0" destOrd="0" parTransId="{2B1A80D8-C0FD-40C6-AA41-FEFDF9A92155}" sibTransId="{58268D4B-DC11-40B6-9C74-77D176303B69}"/>
    <dgm:cxn modelId="{F61693E9-B48F-4B35-BE6C-0C6497215DE3}" srcId="{62EA1882-5975-49ED-AEF5-F5A287FE2996}" destId="{5E5C75E7-29C6-408A-9DE5-DA6B9B6F417C}" srcOrd="1" destOrd="0" parTransId="{946345A7-2F7B-4B81-89A2-F445453C672B}" sibTransId="{10943261-1D6D-43B9-BA1D-53127C6CB6AB}"/>
    <dgm:cxn modelId="{D943E1E9-2BF4-4F08-AD52-3EA3249155F2}" type="presOf" srcId="{9431F7DC-B8B8-44F6-B4E3-8730D68A110F}" destId="{661C35F6-1FE7-474F-AC78-805DBF97C99C}" srcOrd="1" destOrd="0" presId="urn:microsoft.com/office/officeart/2005/8/layout/lProcess2"/>
    <dgm:cxn modelId="{A1545CED-AA93-4DA8-8F5E-1CD7C04A23D2}" type="presOf" srcId="{12AC81B9-343C-484D-806C-87C9DA2F04B0}" destId="{3E00C9C7-33B0-4EFE-9660-F6353476138B}" srcOrd="0" destOrd="0" presId="urn:microsoft.com/office/officeart/2005/8/layout/lProcess2"/>
    <dgm:cxn modelId="{43BA4AEE-241A-4A91-B1C2-AC7EE2A07275}" srcId="{CDC887C5-009A-4306-9F09-0B9B94FEC439}" destId="{9F095906-A1FA-4379-B3F9-23BBC2E1B193}" srcOrd="2" destOrd="0" parTransId="{9D609902-B581-4DD9-8293-0264AE3CFD8A}" sibTransId="{3F232C88-E3D7-4C6F-9992-9D0D404AB71C}"/>
    <dgm:cxn modelId="{AD0811FD-670F-4BB2-8592-9392CE97466D}" srcId="{62EA1882-5975-49ED-AEF5-F5A287FE2996}" destId="{61BBF600-CE33-4659-8FA2-4D328C4E264F}" srcOrd="3" destOrd="0" parTransId="{F80EFB81-C245-4BE8-A4F0-A2405D0EA67D}" sibTransId="{66A8A0C8-2327-4A29-B89B-F7A6F15F9B76}"/>
    <dgm:cxn modelId="{C1DB71FD-13E7-49D4-B4FC-F787758F5749}" type="presOf" srcId="{60985B3B-8AA4-4227-86F3-8684D8453332}" destId="{54D3E69C-20B0-43C9-813C-1CA72BCFD189}" srcOrd="0" destOrd="0" presId="urn:microsoft.com/office/officeart/2005/8/layout/lProcess2"/>
    <dgm:cxn modelId="{CFF84FFF-FDCD-4F44-A21C-E9D430AE605C}" type="presOf" srcId="{7FB4D8B3-58AD-4A77-B0D6-D3888BD45164}" destId="{8A9AF994-B9D3-46D1-BC5F-EAA3B37D657C}" srcOrd="0" destOrd="0" presId="urn:microsoft.com/office/officeart/2005/8/layout/lProcess2"/>
    <dgm:cxn modelId="{E7F7BE37-6A80-4B04-957F-2EBF6649036B}" type="presParOf" srcId="{AB8E5C7B-EA73-421C-8348-F7A7B39ABEFF}" destId="{83CF6A2D-2ADF-4DD9-A7BF-63FAF26F8D7B}" srcOrd="0" destOrd="0" presId="urn:microsoft.com/office/officeart/2005/8/layout/lProcess2"/>
    <dgm:cxn modelId="{7E07CF4D-DA83-4756-9688-5A019649E780}" type="presParOf" srcId="{83CF6A2D-2ADF-4DD9-A7BF-63FAF26F8D7B}" destId="{69D56CED-BCA3-4EA1-8F09-A27618B36CEF}" srcOrd="0" destOrd="0" presId="urn:microsoft.com/office/officeart/2005/8/layout/lProcess2"/>
    <dgm:cxn modelId="{4147036F-5B6A-4C2E-BD2C-C7F18A43531F}" type="presParOf" srcId="{83CF6A2D-2ADF-4DD9-A7BF-63FAF26F8D7B}" destId="{661C35F6-1FE7-474F-AC78-805DBF97C99C}" srcOrd="1" destOrd="0" presId="urn:microsoft.com/office/officeart/2005/8/layout/lProcess2"/>
    <dgm:cxn modelId="{CC2F52C8-5BCD-4762-914D-3A96EF28BABF}" type="presParOf" srcId="{83CF6A2D-2ADF-4DD9-A7BF-63FAF26F8D7B}" destId="{452F899B-99F5-494C-9295-985BAE4D18A8}" srcOrd="2" destOrd="0" presId="urn:microsoft.com/office/officeart/2005/8/layout/lProcess2"/>
    <dgm:cxn modelId="{FEC0E8CA-BA7B-4C51-9465-CBB241E911C8}" type="presParOf" srcId="{452F899B-99F5-494C-9295-985BAE4D18A8}" destId="{399366A7-7446-4331-98F5-EBBC1C71FBDA}" srcOrd="0" destOrd="0" presId="urn:microsoft.com/office/officeart/2005/8/layout/lProcess2"/>
    <dgm:cxn modelId="{19C63FA8-CBEA-43A4-B6D8-92B166F81B22}" type="presParOf" srcId="{399366A7-7446-4331-98F5-EBBC1C71FBDA}" destId="{017B75B5-E073-43BB-8D99-8FACA8C8A5A7}" srcOrd="0" destOrd="0" presId="urn:microsoft.com/office/officeart/2005/8/layout/lProcess2"/>
    <dgm:cxn modelId="{8655E6B3-4473-49E6-B459-8AB0D53C7A60}" type="presParOf" srcId="{AB8E5C7B-EA73-421C-8348-F7A7B39ABEFF}" destId="{A3A060AB-57DE-4396-B4F6-A2DA95DB90B3}" srcOrd="1" destOrd="0" presId="urn:microsoft.com/office/officeart/2005/8/layout/lProcess2"/>
    <dgm:cxn modelId="{1E3D5969-0BF9-481F-A03F-FD1C45214DCF}" type="presParOf" srcId="{AB8E5C7B-EA73-421C-8348-F7A7B39ABEFF}" destId="{D0753FCF-12E3-4379-B709-373EDBF1ADEF}" srcOrd="2" destOrd="0" presId="urn:microsoft.com/office/officeart/2005/8/layout/lProcess2"/>
    <dgm:cxn modelId="{32078A61-AF5A-4F74-86F4-A5B5B8B91CFD}" type="presParOf" srcId="{D0753FCF-12E3-4379-B709-373EDBF1ADEF}" destId="{06FC1156-FD6F-4DA0-8F25-285FE3D29935}" srcOrd="0" destOrd="0" presId="urn:microsoft.com/office/officeart/2005/8/layout/lProcess2"/>
    <dgm:cxn modelId="{43F321DE-6A2D-4BFC-AC59-6F31644BA965}" type="presParOf" srcId="{D0753FCF-12E3-4379-B709-373EDBF1ADEF}" destId="{B3BD0D4B-85E8-4FAB-A9EE-FF5F7EDD7ADA}" srcOrd="1" destOrd="0" presId="urn:microsoft.com/office/officeart/2005/8/layout/lProcess2"/>
    <dgm:cxn modelId="{D0578711-D127-46F8-9EB2-0F8014A1F854}" type="presParOf" srcId="{D0753FCF-12E3-4379-B709-373EDBF1ADEF}" destId="{D585B045-B1A4-4E34-B5BF-F9FA89D260B3}" srcOrd="2" destOrd="0" presId="urn:microsoft.com/office/officeart/2005/8/layout/lProcess2"/>
    <dgm:cxn modelId="{CFC30F78-99C9-43F4-B0B3-AEC1AB68A45E}" type="presParOf" srcId="{D585B045-B1A4-4E34-B5BF-F9FA89D260B3}" destId="{90845D8B-A216-4403-8909-F41999FDD258}" srcOrd="0" destOrd="0" presId="urn:microsoft.com/office/officeart/2005/8/layout/lProcess2"/>
    <dgm:cxn modelId="{5F6E828E-4036-4462-9702-E3FE90D39B36}" type="presParOf" srcId="{90845D8B-A216-4403-8909-F41999FDD258}" destId="{48A2E6D7-92A0-4425-B83B-B7DFBFD290EA}" srcOrd="0" destOrd="0" presId="urn:microsoft.com/office/officeart/2005/8/layout/lProcess2"/>
    <dgm:cxn modelId="{D4C70DFF-9C32-4D0B-A29D-2AC3EC6F63A5}" type="presParOf" srcId="{90845D8B-A216-4403-8909-F41999FDD258}" destId="{3F1FFF48-AB21-4CAE-A5F3-012903A7D6D5}" srcOrd="1" destOrd="0" presId="urn:microsoft.com/office/officeart/2005/8/layout/lProcess2"/>
    <dgm:cxn modelId="{62703457-398B-41B7-B526-D5FC6749E6E0}" type="presParOf" srcId="{90845D8B-A216-4403-8909-F41999FDD258}" destId="{E11E84CA-E0D0-4579-9448-0AC8F05BFE35}" srcOrd="2" destOrd="0" presId="urn:microsoft.com/office/officeart/2005/8/layout/lProcess2"/>
    <dgm:cxn modelId="{A3F703D7-B26D-4C16-9C9C-FA6ECE79A26D}" type="presParOf" srcId="{90845D8B-A216-4403-8909-F41999FDD258}" destId="{1E0A8A67-2640-48C5-A279-EAB5A29C8A33}" srcOrd="3" destOrd="0" presId="urn:microsoft.com/office/officeart/2005/8/layout/lProcess2"/>
    <dgm:cxn modelId="{699346C3-534C-464E-87C4-149F93B26ACC}" type="presParOf" srcId="{90845D8B-A216-4403-8909-F41999FDD258}" destId="{FC9A4DC1-DD0D-450B-B902-D69771ABC6CC}" srcOrd="4" destOrd="0" presId="urn:microsoft.com/office/officeart/2005/8/layout/lProcess2"/>
    <dgm:cxn modelId="{649CAF14-F4CB-4368-9193-922131E03B91}" type="presParOf" srcId="{90845D8B-A216-4403-8909-F41999FDD258}" destId="{8102804E-6B31-4823-82FB-2FEEA72A99D6}" srcOrd="5" destOrd="0" presId="urn:microsoft.com/office/officeart/2005/8/layout/lProcess2"/>
    <dgm:cxn modelId="{5F3CCB3C-88D6-43BC-88AD-DD0470417364}" type="presParOf" srcId="{90845D8B-A216-4403-8909-F41999FDD258}" destId="{0DC748AE-D9A3-473D-89AB-93CEB603934E}" srcOrd="6" destOrd="0" presId="urn:microsoft.com/office/officeart/2005/8/layout/lProcess2"/>
    <dgm:cxn modelId="{56D9C4E7-4B90-4B93-A809-BE6C9E22BB43}" type="presParOf" srcId="{AB8E5C7B-EA73-421C-8348-F7A7B39ABEFF}" destId="{28ABA381-7ADD-4971-83FD-B39EDDBFE793}" srcOrd="3" destOrd="0" presId="urn:microsoft.com/office/officeart/2005/8/layout/lProcess2"/>
    <dgm:cxn modelId="{DA90E80A-F037-4A39-A501-847F231236A4}" type="presParOf" srcId="{AB8E5C7B-EA73-421C-8348-F7A7B39ABEFF}" destId="{2B7500F5-699C-439B-A5DE-8B8225C5A605}" srcOrd="4" destOrd="0" presId="urn:microsoft.com/office/officeart/2005/8/layout/lProcess2"/>
    <dgm:cxn modelId="{E58EB695-E21B-4B1A-8526-F88D89C679F5}" type="presParOf" srcId="{2B7500F5-699C-439B-A5DE-8B8225C5A605}" destId="{89C6F5AF-C49B-4100-97C6-CD282AFA1913}" srcOrd="0" destOrd="0" presId="urn:microsoft.com/office/officeart/2005/8/layout/lProcess2"/>
    <dgm:cxn modelId="{9C5A66B5-B516-4CAF-A2C1-0FA102E1A33A}" type="presParOf" srcId="{2B7500F5-699C-439B-A5DE-8B8225C5A605}" destId="{5D2D36B4-4A21-4179-A0D2-D3A6957C4C29}" srcOrd="1" destOrd="0" presId="urn:microsoft.com/office/officeart/2005/8/layout/lProcess2"/>
    <dgm:cxn modelId="{E08AB551-3AFB-418B-95CD-EB995B38A1D4}" type="presParOf" srcId="{2B7500F5-699C-439B-A5DE-8B8225C5A605}" destId="{0840D943-DBAE-4598-9310-FBFD0FE6276B}" srcOrd="2" destOrd="0" presId="urn:microsoft.com/office/officeart/2005/8/layout/lProcess2"/>
    <dgm:cxn modelId="{6261B35D-41F8-4932-96FB-9EA02F45BF5E}" type="presParOf" srcId="{0840D943-DBAE-4598-9310-FBFD0FE6276B}" destId="{0ADF6730-9890-4F91-A563-6F3DEA92C677}" srcOrd="0" destOrd="0" presId="urn:microsoft.com/office/officeart/2005/8/layout/lProcess2"/>
    <dgm:cxn modelId="{10FBE72B-E6E0-49A1-8076-BCDC47E9BE1E}" type="presParOf" srcId="{0ADF6730-9890-4F91-A563-6F3DEA92C677}" destId="{3943EBBC-1C91-4BE2-9FA4-7057E4C75B56}" srcOrd="0" destOrd="0" presId="urn:microsoft.com/office/officeart/2005/8/layout/lProcess2"/>
    <dgm:cxn modelId="{788827DF-B33B-4352-A1D2-05A5B0ECF087}" type="presParOf" srcId="{0ADF6730-9890-4F91-A563-6F3DEA92C677}" destId="{8154D236-3E5B-44FC-BD2E-E8CDA48554A2}" srcOrd="1" destOrd="0" presId="urn:microsoft.com/office/officeart/2005/8/layout/lProcess2"/>
    <dgm:cxn modelId="{9864F799-3AD8-4566-B81E-57166E4D15DD}" type="presParOf" srcId="{0ADF6730-9890-4F91-A563-6F3DEA92C677}" destId="{3E00C9C7-33B0-4EFE-9660-F6353476138B}" srcOrd="2" destOrd="0" presId="urn:microsoft.com/office/officeart/2005/8/layout/lProcess2"/>
    <dgm:cxn modelId="{B8015D52-DCB5-43F7-ACF8-59F2BBD15763}" type="presParOf" srcId="{0ADF6730-9890-4F91-A563-6F3DEA92C677}" destId="{6CF85360-4BE7-49B6-9432-71C3D8B61C97}" srcOrd="3" destOrd="0" presId="urn:microsoft.com/office/officeart/2005/8/layout/lProcess2"/>
    <dgm:cxn modelId="{EF283E10-53BC-4370-942D-685A2CE59005}" type="presParOf" srcId="{0ADF6730-9890-4F91-A563-6F3DEA92C677}" destId="{C0F2358A-8904-4A83-BB8B-9AE627FE3372}" srcOrd="4" destOrd="0" presId="urn:microsoft.com/office/officeart/2005/8/layout/lProcess2"/>
    <dgm:cxn modelId="{2EE85F96-5D3B-44AE-B5F0-D39453A064B1}" type="presParOf" srcId="{0ADF6730-9890-4F91-A563-6F3DEA92C677}" destId="{99637A6A-43E6-4376-A876-AB3E5B47E181}" srcOrd="5" destOrd="0" presId="urn:microsoft.com/office/officeart/2005/8/layout/lProcess2"/>
    <dgm:cxn modelId="{E91BE035-36E4-47F7-8A1B-9E2E6E8400C1}" type="presParOf" srcId="{0ADF6730-9890-4F91-A563-6F3DEA92C677}" destId="{83435263-8A0B-4DC9-BFBD-B34D42E4D956}" srcOrd="6" destOrd="0" presId="urn:microsoft.com/office/officeart/2005/8/layout/lProcess2"/>
    <dgm:cxn modelId="{439DF92A-B4C9-4D5C-81EE-501F429B8BF1}" type="presParOf" srcId="{AB8E5C7B-EA73-421C-8348-F7A7B39ABEFF}" destId="{E582C7C5-44E3-4824-A251-48B75003A41B}" srcOrd="5" destOrd="0" presId="urn:microsoft.com/office/officeart/2005/8/layout/lProcess2"/>
    <dgm:cxn modelId="{AF0C15DA-6A3F-49AB-A179-3FD2C9FA7959}" type="presParOf" srcId="{AB8E5C7B-EA73-421C-8348-F7A7B39ABEFF}" destId="{2CDDCBD5-93B1-4BED-9678-B243D48205DE}" srcOrd="6" destOrd="0" presId="urn:microsoft.com/office/officeart/2005/8/layout/lProcess2"/>
    <dgm:cxn modelId="{019A41E3-B163-497B-A7B6-8A7F0294C550}" type="presParOf" srcId="{2CDDCBD5-93B1-4BED-9678-B243D48205DE}" destId="{7C0B367B-E248-41F8-8C88-023C145744B0}" srcOrd="0" destOrd="0" presId="urn:microsoft.com/office/officeart/2005/8/layout/lProcess2"/>
    <dgm:cxn modelId="{AA45A870-62E2-4D79-AADE-48FB465A5C5A}" type="presParOf" srcId="{2CDDCBD5-93B1-4BED-9678-B243D48205DE}" destId="{56EBB0DB-0AF0-4FC9-8021-E863C7651FE2}" srcOrd="1" destOrd="0" presId="urn:microsoft.com/office/officeart/2005/8/layout/lProcess2"/>
    <dgm:cxn modelId="{ED2BD325-3F30-432F-A3BD-EE06D106E4B0}" type="presParOf" srcId="{2CDDCBD5-93B1-4BED-9678-B243D48205DE}" destId="{3390771E-1396-4FEF-90D4-4F607081C9D9}" srcOrd="2" destOrd="0" presId="urn:microsoft.com/office/officeart/2005/8/layout/lProcess2"/>
    <dgm:cxn modelId="{A7A87B5F-62BA-4E86-A8F8-9704AD169F06}" type="presParOf" srcId="{3390771E-1396-4FEF-90D4-4F607081C9D9}" destId="{AE001954-4EEC-4014-95A8-778BA94B7F1B}" srcOrd="0" destOrd="0" presId="urn:microsoft.com/office/officeart/2005/8/layout/lProcess2"/>
    <dgm:cxn modelId="{90B46655-9E5B-494A-8C3B-E8043BC46849}" type="presParOf" srcId="{AE001954-4EEC-4014-95A8-778BA94B7F1B}" destId="{2C94C2C2-D465-47E5-A9E8-682844F6BED3}" srcOrd="0" destOrd="0" presId="urn:microsoft.com/office/officeart/2005/8/layout/lProcess2"/>
    <dgm:cxn modelId="{6772A133-C077-462C-BA34-D5849F4BC98C}" type="presParOf" srcId="{AE001954-4EEC-4014-95A8-778BA94B7F1B}" destId="{41043A4B-9D7B-4937-AA4E-428FB5AC7A31}" srcOrd="1" destOrd="0" presId="urn:microsoft.com/office/officeart/2005/8/layout/lProcess2"/>
    <dgm:cxn modelId="{80C80E15-2BE7-4AEC-BC56-0E9A6529C6C4}" type="presParOf" srcId="{AE001954-4EEC-4014-95A8-778BA94B7F1B}" destId="{A1E88FFA-A801-4436-AEEA-46A313EDC9AB}" srcOrd="2" destOrd="0" presId="urn:microsoft.com/office/officeart/2005/8/layout/lProcess2"/>
    <dgm:cxn modelId="{BCE1C382-3861-4AF1-B3CF-11886B8DF1CD}" type="presParOf" srcId="{AE001954-4EEC-4014-95A8-778BA94B7F1B}" destId="{2ABDEC78-C39D-40C6-8FFC-E9D55B4CE917}" srcOrd="3" destOrd="0" presId="urn:microsoft.com/office/officeart/2005/8/layout/lProcess2"/>
    <dgm:cxn modelId="{D379EFDF-3320-4624-95BE-38660ED36B57}" type="presParOf" srcId="{AE001954-4EEC-4014-95A8-778BA94B7F1B}" destId="{8A9AF994-B9D3-46D1-BC5F-EAA3B37D657C}" srcOrd="4" destOrd="0" presId="urn:microsoft.com/office/officeart/2005/8/layout/lProcess2"/>
    <dgm:cxn modelId="{1CEC2BDB-63DC-4A30-ACED-63463BB99E0E}" type="presParOf" srcId="{AE001954-4EEC-4014-95A8-778BA94B7F1B}" destId="{989A36F6-9631-478D-81DA-673B0D199B82}" srcOrd="5" destOrd="0" presId="urn:microsoft.com/office/officeart/2005/8/layout/lProcess2"/>
    <dgm:cxn modelId="{CBC714D8-3BB1-499F-BFB4-A772503ACE8D}" type="presParOf" srcId="{AE001954-4EEC-4014-95A8-778BA94B7F1B}" destId="{733F9CCA-B723-4696-9071-2EDF80DE577E}" srcOrd="6" destOrd="0" presId="urn:microsoft.com/office/officeart/2005/8/layout/lProcess2"/>
    <dgm:cxn modelId="{FDFB15C4-D329-473C-ACC5-C554F7F1DC9F}" type="presParOf" srcId="{AB8E5C7B-EA73-421C-8348-F7A7B39ABEFF}" destId="{A84314E4-4AAB-4E24-A564-D33D2BA62353}" srcOrd="7" destOrd="0" presId="urn:microsoft.com/office/officeart/2005/8/layout/lProcess2"/>
    <dgm:cxn modelId="{0A397D59-A6FA-4D88-BC09-4008A318E71E}" type="presParOf" srcId="{AB8E5C7B-EA73-421C-8348-F7A7B39ABEFF}" destId="{CAAC9634-C5B0-4221-A9F7-6C9008DB3E0C}" srcOrd="8" destOrd="0" presId="urn:microsoft.com/office/officeart/2005/8/layout/lProcess2"/>
    <dgm:cxn modelId="{A25C8D37-6A4B-4AFC-B69D-3380D719E7BC}" type="presParOf" srcId="{CAAC9634-C5B0-4221-A9F7-6C9008DB3E0C}" destId="{54D3E69C-20B0-43C9-813C-1CA72BCFD189}" srcOrd="0" destOrd="0" presId="urn:microsoft.com/office/officeart/2005/8/layout/lProcess2"/>
    <dgm:cxn modelId="{FAFDCCCF-6FBF-49A6-B004-880D10438E2D}" type="presParOf" srcId="{CAAC9634-C5B0-4221-A9F7-6C9008DB3E0C}" destId="{6AF16515-CEB7-4312-BBA1-368BEB26C0DA}" srcOrd="1" destOrd="0" presId="urn:microsoft.com/office/officeart/2005/8/layout/lProcess2"/>
    <dgm:cxn modelId="{994F0397-1345-4356-83A3-EB69E6E944BD}" type="presParOf" srcId="{CAAC9634-C5B0-4221-A9F7-6C9008DB3E0C}" destId="{35D125CF-1316-4596-A889-AAD7161E26A6}" srcOrd="2" destOrd="0" presId="urn:microsoft.com/office/officeart/2005/8/layout/lProcess2"/>
    <dgm:cxn modelId="{42835193-4B0B-4682-BCAD-D15237772635}" type="presParOf" srcId="{35D125CF-1316-4596-A889-AAD7161E26A6}" destId="{B0B2E01E-E8A6-4839-B2BE-ECB06D97C95C}" srcOrd="0" destOrd="0" presId="urn:microsoft.com/office/officeart/2005/8/layout/lProcess2"/>
    <dgm:cxn modelId="{552E3510-9FDE-4448-9155-026A0886A90E}" type="presParOf" srcId="{B0B2E01E-E8A6-4839-B2BE-ECB06D97C95C}" destId="{DC13E9DC-7942-40A3-AD53-5E942AFD4B10}" srcOrd="0" destOrd="0" presId="urn:microsoft.com/office/officeart/2005/8/layout/lProcess2"/>
    <dgm:cxn modelId="{B7300846-66DA-4848-ACD3-2B7C577774D0}" type="presParOf" srcId="{B0B2E01E-E8A6-4839-B2BE-ECB06D97C95C}" destId="{5D88F9A1-27EE-4260-9D00-1723709DEC01}" srcOrd="1" destOrd="0" presId="urn:microsoft.com/office/officeart/2005/8/layout/lProcess2"/>
    <dgm:cxn modelId="{34EBD173-25F9-479C-BB1D-B0BB1B3A2056}" type="presParOf" srcId="{B0B2E01E-E8A6-4839-B2BE-ECB06D97C95C}" destId="{282E0A4F-381F-431E-9946-150D9D80350E}" srcOrd="2" destOrd="0" presId="urn:microsoft.com/office/officeart/2005/8/layout/lProcess2"/>
    <dgm:cxn modelId="{51B0D804-7322-43D8-AF9A-275102AA7F62}" type="presParOf" srcId="{B0B2E01E-E8A6-4839-B2BE-ECB06D97C95C}" destId="{B81CBF69-E45C-4413-AFF0-D3C7F960A093}" srcOrd="3" destOrd="0" presId="urn:microsoft.com/office/officeart/2005/8/layout/lProcess2"/>
    <dgm:cxn modelId="{AF9DCE5C-CB5A-4AF0-BAEE-35CC118AC069}" type="presParOf" srcId="{B0B2E01E-E8A6-4839-B2BE-ECB06D97C95C}" destId="{943F56F4-99BD-46C0-A994-39FD8AF335BE}" srcOrd="4" destOrd="0" presId="urn:microsoft.com/office/officeart/2005/8/layout/lProcess2"/>
    <dgm:cxn modelId="{AC4A294A-003E-4443-96DF-CE42314ACB9A}" type="presParOf" srcId="{B0B2E01E-E8A6-4839-B2BE-ECB06D97C95C}" destId="{326A0CCA-0EE1-45A3-AD74-1898A761DF93}" srcOrd="5" destOrd="0" presId="urn:microsoft.com/office/officeart/2005/8/layout/lProcess2"/>
    <dgm:cxn modelId="{DABF8EEE-5157-4699-B7F6-2BB3E73F169D}" type="presParOf" srcId="{B0B2E01E-E8A6-4839-B2BE-ECB06D97C95C}" destId="{413DD7F3-C61E-44DE-907E-98A3A46E8D88}" srcOrd="6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D56CED-BCA3-4EA1-8F09-A27618B36CEF}">
      <dsp:nvSpPr>
        <dsp:cNvPr id="0" name=""/>
        <dsp:cNvSpPr/>
      </dsp:nvSpPr>
      <dsp:spPr>
        <a:xfrm>
          <a:off x="0" y="0"/>
          <a:ext cx="2138028" cy="5727939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Target Variable</a:t>
          </a:r>
        </a:p>
      </dsp:txBody>
      <dsp:txXfrm>
        <a:off x="0" y="0"/>
        <a:ext cx="2138028" cy="1718381"/>
      </dsp:txXfrm>
    </dsp:sp>
    <dsp:sp modelId="{017B75B5-E073-43BB-8D99-8FACA8C8A5A7}">
      <dsp:nvSpPr>
        <dsp:cNvPr id="0" name=""/>
        <dsp:cNvSpPr/>
      </dsp:nvSpPr>
      <dsp:spPr>
        <a:xfrm>
          <a:off x="224291" y="1607552"/>
          <a:ext cx="1736147" cy="3723112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38100" rIns="508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DONUTS / DOUGHNUTS - BRANDS MO</a:t>
          </a:r>
          <a:br>
            <a:rPr lang="en-US" sz="2000" kern="1200" dirty="0"/>
          </a:br>
          <a:r>
            <a:rPr lang="en-US" sz="2000" kern="1200" dirty="0"/>
            <a:t>KRISPY KREME</a:t>
          </a:r>
        </a:p>
      </dsp:txBody>
      <dsp:txXfrm>
        <a:off x="275141" y="1658402"/>
        <a:ext cx="1634447" cy="3621412"/>
      </dsp:txXfrm>
    </dsp:sp>
    <dsp:sp modelId="{06FC1156-FD6F-4DA0-8F25-285FE3D29935}">
      <dsp:nvSpPr>
        <dsp:cNvPr id="0" name=""/>
        <dsp:cNvSpPr/>
      </dsp:nvSpPr>
      <dsp:spPr>
        <a:xfrm>
          <a:off x="2304473" y="0"/>
          <a:ext cx="2138028" cy="5727939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Single Driver Variable</a:t>
          </a:r>
        </a:p>
      </dsp:txBody>
      <dsp:txXfrm>
        <a:off x="2304473" y="0"/>
        <a:ext cx="2138028" cy="1718381"/>
      </dsp:txXfrm>
    </dsp:sp>
    <dsp:sp modelId="{48A2E6D7-92A0-4425-B83B-B7DFBFD290EA}">
      <dsp:nvSpPr>
        <dsp:cNvPr id="0" name=""/>
        <dsp:cNvSpPr/>
      </dsp:nvSpPr>
      <dsp:spPr>
        <a:xfrm>
          <a:off x="2518276" y="1718521"/>
          <a:ext cx="1710422" cy="834438"/>
        </a:xfrm>
        <a:prstGeom prst="roundRect">
          <a:avLst>
            <a:gd name="adj" fmla="val 10000"/>
          </a:avLst>
        </a:prstGeom>
        <a:solidFill>
          <a:schemeClr val="accent5">
            <a:hueOff val="-422409"/>
            <a:satOff val="-1089"/>
            <a:lumOff val="-73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I FEEL GUILTY WHEN I EAT SWEETS</a:t>
          </a:r>
        </a:p>
      </dsp:txBody>
      <dsp:txXfrm>
        <a:off x="2542716" y="1742961"/>
        <a:ext cx="1661542" cy="785558"/>
      </dsp:txXfrm>
    </dsp:sp>
    <dsp:sp modelId="{E11E84CA-E0D0-4579-9448-0AC8F05BFE35}">
      <dsp:nvSpPr>
        <dsp:cNvPr id="0" name=""/>
        <dsp:cNvSpPr/>
      </dsp:nvSpPr>
      <dsp:spPr>
        <a:xfrm>
          <a:off x="2518276" y="2681335"/>
          <a:ext cx="1710422" cy="834438"/>
        </a:xfrm>
        <a:prstGeom prst="roundRect">
          <a:avLst>
            <a:gd name="adj" fmla="val 10000"/>
          </a:avLst>
        </a:prstGeom>
        <a:solidFill>
          <a:schemeClr val="accent5">
            <a:hueOff val="-844818"/>
            <a:satOff val="-2177"/>
            <a:lumOff val="-147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PREFER FOOD PRESENTED AS AN ART FORM</a:t>
          </a:r>
        </a:p>
      </dsp:txBody>
      <dsp:txXfrm>
        <a:off x="2542716" y="2705775"/>
        <a:ext cx="1661542" cy="785558"/>
      </dsp:txXfrm>
    </dsp:sp>
    <dsp:sp modelId="{FC9A4DC1-DD0D-450B-B902-D69771ABC6CC}">
      <dsp:nvSpPr>
        <dsp:cNvPr id="0" name=""/>
        <dsp:cNvSpPr/>
      </dsp:nvSpPr>
      <dsp:spPr>
        <a:xfrm>
          <a:off x="2518276" y="3644149"/>
          <a:ext cx="1710422" cy="834438"/>
        </a:xfrm>
        <a:prstGeom prst="roundRect">
          <a:avLst>
            <a:gd name="adj" fmla="val 10000"/>
          </a:avLst>
        </a:prstGeom>
        <a:solidFill>
          <a:schemeClr val="accent5">
            <a:hueOff val="-1267227"/>
            <a:satOff val="-3266"/>
            <a:lumOff val="-22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BRKFST IS MORE IMPRTNT THN LUNCH OR DNNR</a:t>
          </a:r>
        </a:p>
      </dsp:txBody>
      <dsp:txXfrm>
        <a:off x="2542716" y="3668589"/>
        <a:ext cx="1661542" cy="785558"/>
      </dsp:txXfrm>
    </dsp:sp>
    <dsp:sp modelId="{0DC748AE-D9A3-473D-89AB-93CEB603934E}">
      <dsp:nvSpPr>
        <dsp:cNvPr id="0" name=""/>
        <dsp:cNvSpPr/>
      </dsp:nvSpPr>
      <dsp:spPr>
        <a:xfrm>
          <a:off x="2518276" y="4606963"/>
          <a:ext cx="1710422" cy="834438"/>
        </a:xfrm>
        <a:prstGeom prst="roundRect">
          <a:avLst>
            <a:gd name="adj" fmla="val 10000"/>
          </a:avLst>
        </a:prstGeom>
        <a:solidFill>
          <a:schemeClr val="accent5">
            <a:hueOff val="-1689636"/>
            <a:satOff val="-4355"/>
            <a:lumOff val="-294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EATING FAST FOOD HELPS ME STAY IN BUDGET</a:t>
          </a:r>
          <a:endParaRPr lang="en-US" sz="1500" kern="1200" dirty="0"/>
        </a:p>
      </dsp:txBody>
      <dsp:txXfrm>
        <a:off x="2542716" y="4631403"/>
        <a:ext cx="1661542" cy="785558"/>
      </dsp:txXfrm>
    </dsp:sp>
    <dsp:sp modelId="{89C6F5AF-C49B-4100-97C6-CD282AFA1913}">
      <dsp:nvSpPr>
        <dsp:cNvPr id="0" name=""/>
        <dsp:cNvSpPr/>
      </dsp:nvSpPr>
      <dsp:spPr>
        <a:xfrm>
          <a:off x="4602854" y="0"/>
          <a:ext cx="2138028" cy="5727939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Abstract construct #1 - Travel</a:t>
          </a:r>
        </a:p>
      </dsp:txBody>
      <dsp:txXfrm>
        <a:off x="4602854" y="0"/>
        <a:ext cx="2138028" cy="1718381"/>
      </dsp:txXfrm>
    </dsp:sp>
    <dsp:sp modelId="{3943EBBC-1C91-4BE2-9FA4-7057E4C75B56}">
      <dsp:nvSpPr>
        <dsp:cNvPr id="0" name=""/>
        <dsp:cNvSpPr/>
      </dsp:nvSpPr>
      <dsp:spPr>
        <a:xfrm>
          <a:off x="4816657" y="1718521"/>
          <a:ext cx="1710422" cy="834438"/>
        </a:xfrm>
        <a:prstGeom prst="roundRect">
          <a:avLst>
            <a:gd name="adj" fmla="val 10000"/>
          </a:avLst>
        </a:prstGeom>
        <a:solidFill>
          <a:schemeClr val="accent5">
            <a:hueOff val="-2112045"/>
            <a:satOff val="-5443"/>
            <a:lumOff val="-367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I LOVE THE IDEA OF TRAVELING ABROAD</a:t>
          </a:r>
        </a:p>
      </dsp:txBody>
      <dsp:txXfrm>
        <a:off x="4841097" y="1742961"/>
        <a:ext cx="1661542" cy="785558"/>
      </dsp:txXfrm>
    </dsp:sp>
    <dsp:sp modelId="{3E00C9C7-33B0-4EFE-9660-F6353476138B}">
      <dsp:nvSpPr>
        <dsp:cNvPr id="0" name=""/>
        <dsp:cNvSpPr/>
      </dsp:nvSpPr>
      <dsp:spPr>
        <a:xfrm>
          <a:off x="4816657" y="2681335"/>
          <a:ext cx="1710422" cy="834438"/>
        </a:xfrm>
        <a:prstGeom prst="roundRect">
          <a:avLst>
            <a:gd name="adj" fmla="val 10000"/>
          </a:avLst>
        </a:prstGeom>
        <a:solidFill>
          <a:schemeClr val="accent5">
            <a:hueOff val="-2534453"/>
            <a:satOff val="-6532"/>
            <a:lumOff val="-441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WILLING MAKE TRVL PLAN WITH UNKNWN COMP</a:t>
          </a:r>
        </a:p>
      </dsp:txBody>
      <dsp:txXfrm>
        <a:off x="4841097" y="2705775"/>
        <a:ext cx="1661542" cy="785558"/>
      </dsp:txXfrm>
    </dsp:sp>
    <dsp:sp modelId="{C0F2358A-8904-4A83-BB8B-9AE627FE3372}">
      <dsp:nvSpPr>
        <dsp:cNvPr id="0" name=""/>
        <dsp:cNvSpPr/>
      </dsp:nvSpPr>
      <dsp:spPr>
        <a:xfrm>
          <a:off x="4816657" y="3644149"/>
          <a:ext cx="1710422" cy="834438"/>
        </a:xfrm>
        <a:prstGeom prst="roundRect">
          <a:avLst>
            <a:gd name="adj" fmla="val 10000"/>
          </a:avLst>
        </a:prstGeom>
        <a:solidFill>
          <a:schemeClr val="accent5">
            <a:hueOff val="-2956862"/>
            <a:satOff val="-7621"/>
            <a:lumOff val="-514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RATHER TAKE TWO/THREE SHRT QUICK VACATNS</a:t>
          </a:r>
        </a:p>
      </dsp:txBody>
      <dsp:txXfrm>
        <a:off x="4841097" y="3668589"/>
        <a:ext cx="1661542" cy="785558"/>
      </dsp:txXfrm>
    </dsp:sp>
    <dsp:sp modelId="{83435263-8A0B-4DC9-BFBD-B34D42E4D956}">
      <dsp:nvSpPr>
        <dsp:cNvPr id="0" name=""/>
        <dsp:cNvSpPr/>
      </dsp:nvSpPr>
      <dsp:spPr>
        <a:xfrm>
          <a:off x="4816657" y="4606963"/>
          <a:ext cx="1710422" cy="834438"/>
        </a:xfrm>
        <a:prstGeom prst="roundRect">
          <a:avLst>
            <a:gd name="adj" fmla="val 10000"/>
          </a:avLst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VAC. SOMEWHERE DIFFERENT EVERY TIME</a:t>
          </a:r>
        </a:p>
      </dsp:txBody>
      <dsp:txXfrm>
        <a:off x="4841097" y="4631403"/>
        <a:ext cx="1661542" cy="785558"/>
      </dsp:txXfrm>
    </dsp:sp>
    <dsp:sp modelId="{7C0B367B-E248-41F8-8C88-023C145744B0}">
      <dsp:nvSpPr>
        <dsp:cNvPr id="0" name=""/>
        <dsp:cNvSpPr/>
      </dsp:nvSpPr>
      <dsp:spPr>
        <a:xfrm>
          <a:off x="6901234" y="0"/>
          <a:ext cx="2138028" cy="5727939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Abstract construct #2 – Social Interaction</a:t>
          </a:r>
        </a:p>
      </dsp:txBody>
      <dsp:txXfrm>
        <a:off x="6901234" y="0"/>
        <a:ext cx="2138028" cy="1718381"/>
      </dsp:txXfrm>
    </dsp:sp>
    <dsp:sp modelId="{2C94C2C2-D465-47E5-A9E8-682844F6BED3}">
      <dsp:nvSpPr>
        <dsp:cNvPr id="0" name=""/>
        <dsp:cNvSpPr/>
      </dsp:nvSpPr>
      <dsp:spPr>
        <a:xfrm>
          <a:off x="7115037" y="1719108"/>
          <a:ext cx="1710422" cy="778991"/>
        </a:xfrm>
        <a:prstGeom prst="roundRect">
          <a:avLst>
            <a:gd name="adj" fmla="val 10000"/>
          </a:avLst>
        </a:prstGeom>
        <a:solidFill>
          <a:schemeClr val="accent5">
            <a:hueOff val="-3801680"/>
            <a:satOff val="-9798"/>
            <a:lumOff val="-661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I MAKE FRIENDS EASILY</a:t>
          </a:r>
        </a:p>
      </dsp:txBody>
      <dsp:txXfrm>
        <a:off x="7137853" y="1741924"/>
        <a:ext cx="1664790" cy="733359"/>
      </dsp:txXfrm>
    </dsp:sp>
    <dsp:sp modelId="{A1E88FFA-A801-4436-AEEA-46A313EDC9AB}">
      <dsp:nvSpPr>
        <dsp:cNvPr id="0" name=""/>
        <dsp:cNvSpPr/>
      </dsp:nvSpPr>
      <dsp:spPr>
        <a:xfrm>
          <a:off x="7115037" y="2617944"/>
          <a:ext cx="1710422" cy="778991"/>
        </a:xfrm>
        <a:prstGeom prst="roundRect">
          <a:avLst>
            <a:gd name="adj" fmla="val 10000"/>
          </a:avLst>
        </a:prstGeom>
        <a:solidFill>
          <a:schemeClr val="accent5">
            <a:hueOff val="-4224089"/>
            <a:satOff val="-10887"/>
            <a:lumOff val="-735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PEOPLE SAY MY ENTHUSIASM IS CONTAGIOUS</a:t>
          </a:r>
        </a:p>
      </dsp:txBody>
      <dsp:txXfrm>
        <a:off x="7137853" y="2640760"/>
        <a:ext cx="1664790" cy="733359"/>
      </dsp:txXfrm>
    </dsp:sp>
    <dsp:sp modelId="{8A9AF994-B9D3-46D1-BC5F-EAA3B37D657C}">
      <dsp:nvSpPr>
        <dsp:cNvPr id="0" name=""/>
        <dsp:cNvSpPr/>
      </dsp:nvSpPr>
      <dsp:spPr>
        <a:xfrm>
          <a:off x="7115037" y="3516780"/>
          <a:ext cx="1710422" cy="778991"/>
        </a:xfrm>
        <a:prstGeom prst="roundRect">
          <a:avLst>
            <a:gd name="adj" fmla="val 10000"/>
          </a:avLst>
        </a:prstGeom>
        <a:solidFill>
          <a:schemeClr val="accent5">
            <a:hueOff val="-4646498"/>
            <a:satOff val="-11976"/>
            <a:lumOff val="-808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I LIKE TO INTRODUCE PEOPLE TO EACH OTHER</a:t>
          </a:r>
        </a:p>
      </dsp:txBody>
      <dsp:txXfrm>
        <a:off x="7137853" y="3539596"/>
        <a:ext cx="1664790" cy="733359"/>
      </dsp:txXfrm>
    </dsp:sp>
    <dsp:sp modelId="{733F9CCA-B723-4696-9071-2EDF80DE577E}">
      <dsp:nvSpPr>
        <dsp:cNvPr id="0" name=""/>
        <dsp:cNvSpPr/>
      </dsp:nvSpPr>
      <dsp:spPr>
        <a:xfrm>
          <a:off x="7115037" y="4415616"/>
          <a:ext cx="1710422" cy="1025199"/>
        </a:xfrm>
        <a:prstGeom prst="roundRect">
          <a:avLst>
            <a:gd name="adj" fmla="val 10000"/>
          </a:avLst>
        </a:prstGeom>
        <a:solidFill>
          <a:schemeClr val="accent5">
            <a:hueOff val="-5068907"/>
            <a:satOff val="-13064"/>
            <a:lumOff val="-882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GOOD AT CONVINCING OTHERS TRY NEW THINGS</a:t>
          </a:r>
        </a:p>
      </dsp:txBody>
      <dsp:txXfrm>
        <a:off x="7145064" y="4445643"/>
        <a:ext cx="1650368" cy="965145"/>
      </dsp:txXfrm>
    </dsp:sp>
    <dsp:sp modelId="{54D3E69C-20B0-43C9-813C-1CA72BCFD189}">
      <dsp:nvSpPr>
        <dsp:cNvPr id="0" name=""/>
        <dsp:cNvSpPr/>
      </dsp:nvSpPr>
      <dsp:spPr>
        <a:xfrm>
          <a:off x="9199615" y="0"/>
          <a:ext cx="2138028" cy="5727939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Descriptor variables</a:t>
          </a:r>
        </a:p>
      </dsp:txBody>
      <dsp:txXfrm>
        <a:off x="9199615" y="0"/>
        <a:ext cx="2138028" cy="1718381"/>
      </dsp:txXfrm>
    </dsp:sp>
    <dsp:sp modelId="{DC13E9DC-7942-40A3-AD53-5E942AFD4B10}">
      <dsp:nvSpPr>
        <dsp:cNvPr id="0" name=""/>
        <dsp:cNvSpPr/>
      </dsp:nvSpPr>
      <dsp:spPr>
        <a:xfrm>
          <a:off x="9413418" y="1719731"/>
          <a:ext cx="1710422" cy="755357"/>
        </a:xfrm>
        <a:prstGeom prst="roundRect">
          <a:avLst>
            <a:gd name="adj" fmla="val 10000"/>
          </a:avLst>
        </a:prstGeom>
        <a:solidFill>
          <a:schemeClr val="accent5">
            <a:hueOff val="-5491316"/>
            <a:satOff val="-14153"/>
            <a:lumOff val="-955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26670" rIns="3556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Major competitors - DUNKIN' DONUTS</a:t>
          </a:r>
        </a:p>
      </dsp:txBody>
      <dsp:txXfrm>
        <a:off x="9435542" y="1741855"/>
        <a:ext cx="1666174" cy="711109"/>
      </dsp:txXfrm>
    </dsp:sp>
    <dsp:sp modelId="{282E0A4F-381F-431E-9946-150D9D80350E}">
      <dsp:nvSpPr>
        <dsp:cNvPr id="0" name=""/>
        <dsp:cNvSpPr/>
      </dsp:nvSpPr>
      <dsp:spPr>
        <a:xfrm>
          <a:off x="9413418" y="2591297"/>
          <a:ext cx="1710422" cy="755357"/>
        </a:xfrm>
        <a:prstGeom prst="roundRect">
          <a:avLst>
            <a:gd name="adj" fmla="val 10000"/>
          </a:avLst>
        </a:prstGeom>
        <a:solidFill>
          <a:schemeClr val="accent5">
            <a:hueOff val="-5913725"/>
            <a:satOff val="-15242"/>
            <a:lumOff val="-1029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Advertised Channel - YOUTUBE.COM</a:t>
          </a:r>
        </a:p>
      </dsp:txBody>
      <dsp:txXfrm>
        <a:off x="9435542" y="2613421"/>
        <a:ext cx="1666174" cy="711109"/>
      </dsp:txXfrm>
    </dsp:sp>
    <dsp:sp modelId="{943F56F4-99BD-46C0-A994-39FD8AF335BE}">
      <dsp:nvSpPr>
        <dsp:cNvPr id="0" name=""/>
        <dsp:cNvSpPr/>
      </dsp:nvSpPr>
      <dsp:spPr>
        <a:xfrm>
          <a:off x="9413418" y="3462864"/>
          <a:ext cx="1710422" cy="755357"/>
        </a:xfrm>
        <a:prstGeom prst="roundRect">
          <a:avLst>
            <a:gd name="adj" fmla="val 10000"/>
          </a:avLst>
        </a:prstGeom>
        <a:solidFill>
          <a:schemeClr val="accent5">
            <a:hueOff val="-6336134"/>
            <a:satOff val="-16330"/>
            <a:lumOff val="-1103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Personal Information-Gender </a:t>
          </a:r>
          <a:br>
            <a:rPr lang="en-US" sz="1500" kern="1200" dirty="0"/>
          </a:br>
          <a:r>
            <a:rPr lang="en-US" sz="1500" kern="1200" dirty="0"/>
            <a:t>MALE  , FEMALE</a:t>
          </a:r>
        </a:p>
      </dsp:txBody>
      <dsp:txXfrm>
        <a:off x="9435542" y="3484988"/>
        <a:ext cx="1666174" cy="711109"/>
      </dsp:txXfrm>
    </dsp:sp>
    <dsp:sp modelId="{413DD7F3-C61E-44DE-907E-98A3A46E8D88}">
      <dsp:nvSpPr>
        <dsp:cNvPr id="0" name=""/>
        <dsp:cNvSpPr/>
      </dsp:nvSpPr>
      <dsp:spPr>
        <a:xfrm>
          <a:off x="9413418" y="4334431"/>
          <a:ext cx="1710422" cy="1105760"/>
        </a:xfrm>
        <a:prstGeom prst="roundRect">
          <a:avLst>
            <a:gd name="adj" fmla="val 10000"/>
          </a:avLst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26670" rIns="3556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Origin/ Race - RESPNDNT-SPANISH/HISPANIC/LATINO ORIGIN?</a:t>
          </a:r>
          <a:br>
            <a:rPr lang="en-US" sz="1400" kern="1200" dirty="0"/>
          </a:br>
          <a:r>
            <a:rPr lang="en-US" sz="1400" kern="1200" dirty="0"/>
            <a:t>YES , NO</a:t>
          </a:r>
        </a:p>
      </dsp:txBody>
      <dsp:txXfrm>
        <a:off x="9445805" y="4366818"/>
        <a:ext cx="1645648" cy="104098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220C39F-A347-1304-4E8D-8A16908EA07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451B433-0D53-184B-3091-C7167834F36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8C15E6-E595-431B-B9C0-5858289BC9AB}" type="datetimeFigureOut">
              <a:rPr lang="en-US" smtClean="0"/>
              <a:t>11/27/2023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5AFB26-3962-27C4-CD9D-D0F43B34C27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8E130D-F817-9C9D-E356-E3D2806F534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9785D9-F0DE-43F5-BD8A-D6E3C8929A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17687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E01332-6D50-415D-9A41-D5D4A4D89A96}" type="datetimeFigureOut">
              <a:rPr lang="en-US" smtClean="0"/>
              <a:t>11/27/2023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DEF8B8-FD42-44E5-BCC0-B40FF744035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Notes Placeholder 7">
            <a:extLst>
              <a:ext uri="{FF2B5EF4-FFF2-40B4-BE49-F238E27FC236}">
                <a16:creationId xmlns:a16="http://schemas.microsoft.com/office/drawing/2014/main" id="{5317027B-399C-5541-DF11-392FF1F85F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871453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DEF8B8-FD42-44E5-BCC0-B40FF744035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4043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DEF8B8-FD42-44E5-BCC0-B40FF744035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4077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DEF8B8-FD42-44E5-BCC0-B40FF744035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9056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DEF8B8-FD42-44E5-BCC0-B40FF744035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4712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marL="0">
              <a:lnSpc>
                <a:spcPct val="107000"/>
              </a:lnSpc>
              <a:spcBef>
                <a:spcPts val="0"/>
              </a:spcBef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DEF8B8-FD42-44E5-BCC0-B40FF744035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3441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DEF8B8-FD42-44E5-BCC0-B40FF744035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4642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DEF8B8-FD42-44E5-BCC0-B40FF744035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7600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DEF8B8-FD42-44E5-BCC0-B40FF744035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7554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DEF8B8-FD42-44E5-BCC0-B40FF744035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5174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DEF8B8-FD42-44E5-BCC0-B40FF744035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5088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DEF8B8-FD42-44E5-BCC0-B40FF744035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9910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DEF8B8-FD42-44E5-BCC0-B40FF744035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0970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DEF8B8-FD42-44E5-BCC0-B40FF744035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1210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DEF8B8-FD42-44E5-BCC0-B40FF744035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6463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DEF8B8-FD42-44E5-BCC0-B40FF744035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4313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CF337-01C5-A415-4E60-0DDDB3E78C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71ABFF7-1F8F-2C23-197F-5F5B958EDB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6AC152-040F-50C0-DB01-7EA9AF5E85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C8E14-2A3A-45C2-8A76-C64A06B22745}" type="datetimeFigureOut">
              <a:rPr lang="en-US" smtClean="0"/>
              <a:t>11/27/2023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21E39A-48C1-6374-794A-787CC9CB66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5F9003-5FB6-0D76-C6C7-E62868984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9E1B7-5D00-4495-B1E1-3DBFBB38FA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2579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DAAC2A-3F8E-71CE-EEE8-838171FC0E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0058230-7B23-9955-8E19-933ED7E57A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B54DAC-7F43-A429-081E-6556A5F817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C8E14-2A3A-45C2-8A76-C64A06B22745}" type="datetimeFigureOut">
              <a:rPr lang="en-US" smtClean="0"/>
              <a:t>11/27/2023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AF8CC9-33FA-9D5D-C77A-4D776A0FC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3E0F4B-4078-9BBD-6A75-F917CAC375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9E1B7-5D00-4495-B1E1-3DBFBB38FA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4469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16A11B3-27F6-27D8-4F37-592FFDA7F24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E9B2853-331D-0DD0-9394-93F9289922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A846EC-FA5A-319A-4834-5689769AC1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C8E14-2A3A-45C2-8A76-C64A06B22745}" type="datetimeFigureOut">
              <a:rPr lang="en-US" smtClean="0"/>
              <a:t>11/27/2023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58E6D1-6E99-2E5E-B64F-CDDB67B8F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68475A-C6AB-BCB3-3D57-97E64FFE5E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9E1B7-5D00-4495-B1E1-3DBFBB38FA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5899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AD3B3-436B-138E-6881-0BF8CAB9F0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2B1DAB-4BEC-9A0E-0B5A-F9DD2AC591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C042D7-6982-94C6-EFD1-99A2B60412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C8E14-2A3A-45C2-8A76-C64A06B22745}" type="datetimeFigureOut">
              <a:rPr lang="en-US" smtClean="0"/>
              <a:t>11/27/2023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29E7FC-D63A-56B5-2FB7-7062CC95E3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EA0F1B-C805-BDBB-8DE9-698DF50E11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9E1B7-5D00-4495-B1E1-3DBFBB38FA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574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BBD618-8038-2A1A-27ED-D7A80C1A1E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824B89-D007-C103-4882-4FAA4A14BF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11EFF3-2B70-7693-8FAC-1857F6DD69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C8E14-2A3A-45C2-8A76-C64A06B22745}" type="datetimeFigureOut">
              <a:rPr lang="en-US" smtClean="0"/>
              <a:t>11/27/2023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F72AE5-7EB5-1077-43E8-D8DC65EACD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276DDA-D416-A457-CF66-9DE18EE7F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9E1B7-5D00-4495-B1E1-3DBFBB38FA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7541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CADEEC-F85F-2913-2323-E3769472D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2FD4BC-5DCB-EAAD-47BE-332A13FE76D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A9ED22-D4C6-A724-0246-D93ED542B3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786833-3B9E-DFC7-7F28-77D6C1AC97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C8E14-2A3A-45C2-8A76-C64A06B22745}" type="datetimeFigureOut">
              <a:rPr lang="en-US" smtClean="0"/>
              <a:t>11/27/2023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C65E1D-08FB-B353-B2A2-2B9CB4D06D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DD949F-D2FA-7E30-6BD6-FD9190857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9E1B7-5D00-4495-B1E1-3DBFBB38FA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4808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9737F-3329-D496-F9B1-61D9525147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D9418C-E64B-5604-1AB1-34CD6B52E7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953C07-96A5-1AEF-68CD-FD8B52D699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1A98492-8EA7-2149-109E-6824C5CE14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8485BB-9191-BEBD-A9B4-1B33813ED46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D73D3C6-3872-F316-3F2B-9D2E574955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C8E14-2A3A-45C2-8A76-C64A06B22745}" type="datetimeFigureOut">
              <a:rPr lang="en-US" smtClean="0"/>
              <a:t>11/27/2023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B4DF9B5-808D-4272-0BF1-1418AE2B47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79D26F-8A1D-DDDC-9F16-F02819AD8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9E1B7-5D00-4495-B1E1-3DBFBB38FA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67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A6560A-DD9C-B531-CB5D-37799105C9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52C47CC-B213-953E-EC9E-147890EA86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C8E14-2A3A-45C2-8A76-C64A06B22745}" type="datetimeFigureOut">
              <a:rPr lang="en-US" smtClean="0"/>
              <a:t>11/27/2023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BD627F-6285-CF79-14F7-48D6575110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5D2D1F-1B43-1E00-5313-D33DF23B8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9E1B7-5D00-4495-B1E1-3DBFBB38FA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6915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25EC0B2-C15A-9375-EC05-021BAAF8BE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C8E14-2A3A-45C2-8A76-C64A06B22745}" type="datetimeFigureOut">
              <a:rPr lang="en-US" smtClean="0"/>
              <a:t>11/27/2023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6229B25-47A3-9A99-0476-53F4F3B8AD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524F1C-D3AD-B084-5770-809E03104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9E1B7-5D00-4495-B1E1-3DBFBB38FA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26107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1E994E-BC23-C78C-83B6-EB83DDFCFE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922FB4-C949-BBE5-223E-A2D5BE284B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32A662-462C-FECF-D9AD-DFE9CFF1D7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4D496E-3E69-B435-4B35-DA81486E41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C8E14-2A3A-45C2-8A76-C64A06B22745}" type="datetimeFigureOut">
              <a:rPr lang="en-US" smtClean="0"/>
              <a:t>11/27/2023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F5741D-4A90-371A-6C68-6C02ED715A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7EC657-4F19-85CF-1A32-4986AABCB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9E1B7-5D00-4495-B1E1-3DBFBB38FA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0581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DF6C0C-CAF6-6654-1833-C49BE1BDD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E5DE362-315C-F27D-8D44-EA5C9B4E91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925EC6-86DA-352F-88A7-E54D2A79B5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6C4F02-520E-95F3-B300-65CB07CCF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C8E14-2A3A-45C2-8A76-C64A06B22745}" type="datetimeFigureOut">
              <a:rPr lang="en-US" smtClean="0"/>
              <a:t>11/27/2023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9EC983-2E35-C948-FC22-3301C2C4BA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C0D786-8A99-40F5-4FD2-1C82C68FB6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9E1B7-5D00-4495-B1E1-3DBFBB38FA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7236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77A590D-2A75-AB59-DA07-795E5D25B6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400B9C-B1A0-B44C-EC6A-560EF2A3A3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62171E-9643-5357-D5AD-95DBB051C8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1C8E14-2A3A-45C2-8A76-C64A06B22745}" type="datetimeFigureOut">
              <a:rPr lang="en-US" smtClean="0"/>
              <a:t>11/27/2023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17A33C-27FB-430F-C83F-CEC98560E8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5F46E3-3689-B9DD-85A0-C9709CFCDC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89E1B7-5D00-4495-B1E1-3DBFBB38FA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5143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9.png"/><Relationship Id="rId4" Type="http://schemas.openxmlformats.org/officeDocument/2006/relationships/image" Target="../media/image18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Stick figure families holding hands">
            <a:extLst>
              <a:ext uri="{FF2B5EF4-FFF2-40B4-BE49-F238E27FC236}">
                <a16:creationId xmlns:a16="http://schemas.microsoft.com/office/drawing/2014/main" id="{F7E91BE6-5B16-4232-AEAC-6C602444BD0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61" b="5945"/>
          <a:stretch/>
        </p:blipFill>
        <p:spPr>
          <a:xfrm>
            <a:off x="128589" y="115195"/>
            <a:ext cx="11934817" cy="662761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CC1BE06-6A9C-937E-E973-AC3EA1B1D9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8668" y="1422400"/>
            <a:ext cx="5505449" cy="2387600"/>
          </a:xfrm>
        </p:spPr>
        <p:txBody>
          <a:bodyPr>
            <a:normAutofit/>
          </a:bodyPr>
          <a:lstStyle/>
          <a:p>
            <a:pPr algn="l"/>
            <a:r>
              <a:rPr lang="en-US" sz="5000">
                <a:solidFill>
                  <a:schemeClr val="bg1"/>
                </a:solidFill>
              </a:rPr>
              <a:t>MARKET SEGMENTATION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F1AD09-6C08-09A3-B8C6-46D6FCFFD1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8668" y="3902075"/>
            <a:ext cx="5505449" cy="1655763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solidFill>
                  <a:schemeClr val="bg1"/>
                </a:solidFill>
              </a:rPr>
              <a:t>Name : Gagana Uday Kumar</a:t>
            </a:r>
          </a:p>
          <a:p>
            <a:pPr algn="l"/>
            <a:r>
              <a:rPr lang="en-US" sz="2000">
                <a:solidFill>
                  <a:schemeClr val="bg1"/>
                </a:solidFill>
              </a:rPr>
              <a:t>MyUTSA id: WOV796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A89CBBC-7743-43D9-A324-25CB472E9B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7" y="115194"/>
            <a:ext cx="11939588" cy="6627615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7409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821940F-7A1D-4ACC-85B4-A932898AB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6674508-81D3-48CF-96BF-7FC60EAA57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741994" cy="6858000"/>
          </a:xfrm>
          <a:custGeom>
            <a:avLst/>
            <a:gdLst>
              <a:gd name="connsiteX0" fmla="*/ 0 w 6568309"/>
              <a:gd name="connsiteY0" fmla="*/ 0 h 6858000"/>
              <a:gd name="connsiteX1" fmla="*/ 362841 w 6568309"/>
              <a:gd name="connsiteY1" fmla="*/ 0 h 6858000"/>
              <a:gd name="connsiteX2" fmla="*/ 523269 w 6568309"/>
              <a:gd name="connsiteY2" fmla="*/ 0 h 6858000"/>
              <a:gd name="connsiteX3" fmla="*/ 1343025 w 6568309"/>
              <a:gd name="connsiteY3" fmla="*/ 0 h 6858000"/>
              <a:gd name="connsiteX4" fmla="*/ 1705866 w 6568309"/>
              <a:gd name="connsiteY4" fmla="*/ 0 h 6858000"/>
              <a:gd name="connsiteX5" fmla="*/ 1866294 w 6568309"/>
              <a:gd name="connsiteY5" fmla="*/ 0 h 6858000"/>
              <a:gd name="connsiteX6" fmla="*/ 5225154 w 6568309"/>
              <a:gd name="connsiteY6" fmla="*/ 0 h 6858000"/>
              <a:gd name="connsiteX7" fmla="*/ 6568179 w 6568309"/>
              <a:gd name="connsiteY7" fmla="*/ 0 h 6858000"/>
              <a:gd name="connsiteX8" fmla="*/ 6568309 w 6568309"/>
              <a:gd name="connsiteY8" fmla="*/ 1 h 6858000"/>
              <a:gd name="connsiteX9" fmla="*/ 6562951 w 6568309"/>
              <a:gd name="connsiteY9" fmla="*/ 30700 h 6858000"/>
              <a:gd name="connsiteX10" fmla="*/ 6547446 w 6568309"/>
              <a:gd name="connsiteY10" fmla="*/ 310025 h 6858000"/>
              <a:gd name="connsiteX11" fmla="*/ 6558316 w 6568309"/>
              <a:gd name="connsiteY11" fmla="*/ 443960 h 6858000"/>
              <a:gd name="connsiteX12" fmla="*/ 6528896 w 6568309"/>
              <a:gd name="connsiteY12" fmla="*/ 642659 h 6858000"/>
              <a:gd name="connsiteX13" fmla="*/ 6523095 w 6568309"/>
              <a:gd name="connsiteY13" fmla="*/ 673307 h 6858000"/>
              <a:gd name="connsiteX14" fmla="*/ 6496169 w 6568309"/>
              <a:gd name="connsiteY14" fmla="*/ 839641 h 6858000"/>
              <a:gd name="connsiteX15" fmla="*/ 6450789 w 6568309"/>
              <a:gd name="connsiteY15" fmla="*/ 958357 h 6858000"/>
              <a:gd name="connsiteX16" fmla="*/ 6453996 w 6568309"/>
              <a:gd name="connsiteY16" fmla="*/ 963398 h 6858000"/>
              <a:gd name="connsiteX17" fmla="*/ 6419467 w 6568309"/>
              <a:gd name="connsiteY17" fmla="*/ 1117169 h 6858000"/>
              <a:gd name="connsiteX18" fmla="*/ 6417348 w 6568309"/>
              <a:gd name="connsiteY18" fmla="*/ 1144352 h 6858000"/>
              <a:gd name="connsiteX19" fmla="*/ 6418473 w 6568309"/>
              <a:gd name="connsiteY19" fmla="*/ 1164484 h 6858000"/>
              <a:gd name="connsiteX20" fmla="*/ 6406979 w 6568309"/>
              <a:gd name="connsiteY20" fmla="*/ 1213829 h 6858000"/>
              <a:gd name="connsiteX21" fmla="*/ 6381928 w 6568309"/>
              <a:gd name="connsiteY21" fmla="*/ 1294823 h 6858000"/>
              <a:gd name="connsiteX22" fmla="*/ 6377948 w 6568309"/>
              <a:gd name="connsiteY22" fmla="*/ 1312193 h 6858000"/>
              <a:gd name="connsiteX23" fmla="*/ 6379894 w 6568309"/>
              <a:gd name="connsiteY23" fmla="*/ 1327626 h 6858000"/>
              <a:gd name="connsiteX24" fmla="*/ 6385024 w 6568309"/>
              <a:gd name="connsiteY24" fmla="*/ 1331644 h 6858000"/>
              <a:gd name="connsiteX25" fmla="*/ 6383696 w 6568309"/>
              <a:gd name="connsiteY25" fmla="*/ 1341276 h 6858000"/>
              <a:gd name="connsiteX26" fmla="*/ 6384464 w 6568309"/>
              <a:gd name="connsiteY26" fmla="*/ 1343945 h 6858000"/>
              <a:gd name="connsiteX27" fmla="*/ 6387748 w 6568309"/>
              <a:gd name="connsiteY27" fmla="*/ 1359134 h 6858000"/>
              <a:gd name="connsiteX28" fmla="*/ 6364157 w 6568309"/>
              <a:gd name="connsiteY28" fmla="*/ 1427803 h 6858000"/>
              <a:gd name="connsiteX29" fmla="*/ 6335874 w 6568309"/>
              <a:gd name="connsiteY29" fmla="*/ 1540278 h 6858000"/>
              <a:gd name="connsiteX30" fmla="*/ 6331892 w 6568309"/>
              <a:gd name="connsiteY30" fmla="*/ 1547262 h 6858000"/>
              <a:gd name="connsiteX31" fmla="*/ 6332744 w 6568309"/>
              <a:gd name="connsiteY31" fmla="*/ 1577056 h 6858000"/>
              <a:gd name="connsiteX32" fmla="*/ 6333604 w 6568309"/>
              <a:gd name="connsiteY32" fmla="*/ 1595898 h 6858000"/>
              <a:gd name="connsiteX33" fmla="*/ 6324749 w 6568309"/>
              <a:gd name="connsiteY33" fmla="*/ 1703726 h 6858000"/>
              <a:gd name="connsiteX34" fmla="*/ 6329594 w 6568309"/>
              <a:gd name="connsiteY34" fmla="*/ 1809535 h 6858000"/>
              <a:gd name="connsiteX35" fmla="*/ 6329062 w 6568309"/>
              <a:gd name="connsiteY35" fmla="*/ 2018310 h 6858000"/>
              <a:gd name="connsiteX36" fmla="*/ 6321735 w 6568309"/>
              <a:gd name="connsiteY36" fmla="*/ 2071355 h 6858000"/>
              <a:gd name="connsiteX37" fmla="*/ 6322678 w 6568309"/>
              <a:gd name="connsiteY37" fmla="*/ 2141166 h 6858000"/>
              <a:gd name="connsiteX38" fmla="*/ 6321340 w 6568309"/>
              <a:gd name="connsiteY38" fmla="*/ 2154548 h 6858000"/>
              <a:gd name="connsiteX39" fmla="*/ 6316582 w 6568309"/>
              <a:gd name="connsiteY39" fmla="*/ 2158153 h 6858000"/>
              <a:gd name="connsiteX40" fmla="*/ 6311428 w 6568309"/>
              <a:gd name="connsiteY40" fmla="*/ 2178174 h 6858000"/>
              <a:gd name="connsiteX41" fmla="*/ 6310192 w 6568309"/>
              <a:gd name="connsiteY41" fmla="*/ 2202858 h 6858000"/>
              <a:gd name="connsiteX42" fmla="*/ 6309211 w 6568309"/>
              <a:gd name="connsiteY42" fmla="*/ 2320214 h 6858000"/>
              <a:gd name="connsiteX43" fmla="*/ 6300151 w 6568309"/>
              <a:gd name="connsiteY43" fmla="*/ 2417011 h 6858000"/>
              <a:gd name="connsiteX44" fmla="*/ 6295176 w 6568309"/>
              <a:gd name="connsiteY44" fmla="*/ 2454207 h 6858000"/>
              <a:gd name="connsiteX45" fmla="*/ 6293727 w 6568309"/>
              <a:gd name="connsiteY45" fmla="*/ 2487203 h 6858000"/>
              <a:gd name="connsiteX46" fmla="*/ 6285477 w 6568309"/>
              <a:gd name="connsiteY46" fmla="*/ 2512282 h 6858000"/>
              <a:gd name="connsiteX47" fmla="*/ 6286205 w 6568309"/>
              <a:gd name="connsiteY47" fmla="*/ 2514318 h 6858000"/>
              <a:gd name="connsiteX48" fmla="*/ 6304629 w 6568309"/>
              <a:gd name="connsiteY48" fmla="*/ 2574334 h 6858000"/>
              <a:gd name="connsiteX49" fmla="*/ 6303842 w 6568309"/>
              <a:gd name="connsiteY49" fmla="*/ 2579877 h 6858000"/>
              <a:gd name="connsiteX50" fmla="*/ 6303953 w 6568309"/>
              <a:gd name="connsiteY50" fmla="*/ 2608928 h 6858000"/>
              <a:gd name="connsiteX51" fmla="*/ 6303530 w 6568309"/>
              <a:gd name="connsiteY51" fmla="*/ 2613111 h 6858000"/>
              <a:gd name="connsiteX52" fmla="*/ 6297474 w 6568309"/>
              <a:gd name="connsiteY52" fmla="*/ 2621996 h 6858000"/>
              <a:gd name="connsiteX53" fmla="*/ 6299263 w 6568309"/>
              <a:gd name="connsiteY53" fmla="*/ 2634265 h 6858000"/>
              <a:gd name="connsiteX54" fmla="*/ 6293065 w 6568309"/>
              <a:gd name="connsiteY54" fmla="*/ 2647237 h 6858000"/>
              <a:gd name="connsiteX55" fmla="*/ 6297496 w 6568309"/>
              <a:gd name="connsiteY55" fmla="*/ 2650786 h 6858000"/>
              <a:gd name="connsiteX56" fmla="*/ 6301708 w 6568309"/>
              <a:gd name="connsiteY56" fmla="*/ 2661993 h 6858000"/>
              <a:gd name="connsiteX57" fmla="*/ 6295884 w 6568309"/>
              <a:gd name="connsiteY57" fmla="*/ 2670949 h 6858000"/>
              <a:gd name="connsiteX58" fmla="*/ 6291714 w 6568309"/>
              <a:gd name="connsiteY58" fmla="*/ 2690255 h 6858000"/>
              <a:gd name="connsiteX59" fmla="*/ 6292327 w 6568309"/>
              <a:gd name="connsiteY59" fmla="*/ 2695683 h 6858000"/>
              <a:gd name="connsiteX60" fmla="*/ 6284410 w 6568309"/>
              <a:gd name="connsiteY60" fmla="*/ 2713964 h 6858000"/>
              <a:gd name="connsiteX61" fmla="*/ 6280410 w 6568309"/>
              <a:gd name="connsiteY61" fmla="*/ 2730175 h 6858000"/>
              <a:gd name="connsiteX62" fmla="*/ 6288082 w 6568309"/>
              <a:gd name="connsiteY62" fmla="*/ 2763497 h 6858000"/>
              <a:gd name="connsiteX63" fmla="*/ 6260924 w 6568309"/>
              <a:gd name="connsiteY63" fmla="*/ 3051539 h 6858000"/>
              <a:gd name="connsiteX64" fmla="*/ 6210151 w 6568309"/>
              <a:gd name="connsiteY64" fmla="*/ 3335396 h 6858000"/>
              <a:gd name="connsiteX65" fmla="*/ 6212034 w 6568309"/>
              <a:gd name="connsiteY65" fmla="*/ 3456509 h 6858000"/>
              <a:gd name="connsiteX66" fmla="*/ 6197490 w 6568309"/>
              <a:gd name="connsiteY66" fmla="*/ 3531827 h 6858000"/>
              <a:gd name="connsiteX67" fmla="*/ 6208018 w 6568309"/>
              <a:gd name="connsiteY67" fmla="*/ 3570877 h 6858000"/>
              <a:gd name="connsiteX68" fmla="*/ 6205920 w 6568309"/>
              <a:gd name="connsiteY68" fmla="*/ 3583849 h 6858000"/>
              <a:gd name="connsiteX69" fmla="*/ 6199616 w 6568309"/>
              <a:gd name="connsiteY69" fmla="*/ 3592763 h 6858000"/>
              <a:gd name="connsiteX70" fmla="*/ 6181288 w 6568309"/>
              <a:gd name="connsiteY70" fmla="*/ 3653485 h 6858000"/>
              <a:gd name="connsiteX71" fmla="*/ 6175963 w 6568309"/>
              <a:gd name="connsiteY71" fmla="*/ 3670528 h 6858000"/>
              <a:gd name="connsiteX72" fmla="*/ 6176722 w 6568309"/>
              <a:gd name="connsiteY72" fmla="*/ 3685990 h 6858000"/>
              <a:gd name="connsiteX73" fmla="*/ 6181549 w 6568309"/>
              <a:gd name="connsiteY73" fmla="*/ 3690283 h 6858000"/>
              <a:gd name="connsiteX74" fmla="*/ 6179476 w 6568309"/>
              <a:gd name="connsiteY74" fmla="*/ 3699787 h 6858000"/>
              <a:gd name="connsiteX75" fmla="*/ 6180040 w 6568309"/>
              <a:gd name="connsiteY75" fmla="*/ 3702486 h 6858000"/>
              <a:gd name="connsiteX76" fmla="*/ 6182155 w 6568309"/>
              <a:gd name="connsiteY76" fmla="*/ 3717784 h 6858000"/>
              <a:gd name="connsiteX77" fmla="*/ 6158980 w 6568309"/>
              <a:gd name="connsiteY77" fmla="*/ 3746229 h 6858000"/>
              <a:gd name="connsiteX78" fmla="*/ 6096049 w 6568309"/>
              <a:gd name="connsiteY78" fmla="*/ 3924910 h 6858000"/>
              <a:gd name="connsiteX79" fmla="*/ 6069712 w 6568309"/>
              <a:gd name="connsiteY79" fmla="*/ 3989353 h 6858000"/>
              <a:gd name="connsiteX80" fmla="*/ 6067330 w 6568309"/>
              <a:gd name="connsiteY80" fmla="*/ 4033899 h 6858000"/>
              <a:gd name="connsiteX81" fmla="*/ 6061081 w 6568309"/>
              <a:gd name="connsiteY81" fmla="*/ 4142250 h 6858000"/>
              <a:gd name="connsiteX82" fmla="*/ 6042858 w 6568309"/>
              <a:gd name="connsiteY82" fmla="*/ 4329442 h 6858000"/>
              <a:gd name="connsiteX83" fmla="*/ 6034182 w 6568309"/>
              <a:gd name="connsiteY83" fmla="*/ 4456184 h 6858000"/>
              <a:gd name="connsiteX84" fmla="*/ 6029178 w 6568309"/>
              <a:gd name="connsiteY84" fmla="*/ 4468478 h 6858000"/>
              <a:gd name="connsiteX85" fmla="*/ 6029974 w 6568309"/>
              <a:gd name="connsiteY85" fmla="*/ 4469862 h 6858000"/>
              <a:gd name="connsiteX86" fmla="*/ 6028340 w 6568309"/>
              <a:gd name="connsiteY86" fmla="*/ 4483797 h 6858000"/>
              <a:gd name="connsiteX87" fmla="*/ 6025168 w 6568309"/>
              <a:gd name="connsiteY87" fmla="*/ 4487091 h 6858000"/>
              <a:gd name="connsiteX88" fmla="*/ 6023164 w 6568309"/>
              <a:gd name="connsiteY88" fmla="*/ 4496728 h 6858000"/>
              <a:gd name="connsiteX89" fmla="*/ 6016839 w 6568309"/>
              <a:gd name="connsiteY89" fmla="*/ 4515918 h 6858000"/>
              <a:gd name="connsiteX90" fmla="*/ 6017886 w 6568309"/>
              <a:gd name="connsiteY90" fmla="*/ 4519316 h 6858000"/>
              <a:gd name="connsiteX91" fmla="*/ 6011819 w 6568309"/>
              <a:gd name="connsiteY91" fmla="*/ 4547957 h 6858000"/>
              <a:gd name="connsiteX92" fmla="*/ 6012791 w 6568309"/>
              <a:gd name="connsiteY92" fmla="*/ 4548262 h 6858000"/>
              <a:gd name="connsiteX93" fmla="*/ 6015703 w 6568309"/>
              <a:gd name="connsiteY93" fmla="*/ 4555939 h 6858000"/>
              <a:gd name="connsiteX94" fmla="*/ 6018854 w 6568309"/>
              <a:gd name="connsiteY94" fmla="*/ 4570815 h 6858000"/>
              <a:gd name="connsiteX95" fmla="*/ 6033000 w 6568309"/>
              <a:gd name="connsiteY95" fmla="*/ 4633846 h 6858000"/>
              <a:gd name="connsiteX96" fmla="*/ 6032325 w 6568309"/>
              <a:gd name="connsiteY96" fmla="*/ 4639816 h 6858000"/>
              <a:gd name="connsiteX97" fmla="*/ 6032549 w 6568309"/>
              <a:gd name="connsiteY97" fmla="*/ 4639923 h 6858000"/>
              <a:gd name="connsiteX98" fmla="*/ 6032309 w 6568309"/>
              <a:gd name="connsiteY98" fmla="*/ 4646192 h 6858000"/>
              <a:gd name="connsiteX99" fmla="*/ 6031095 w 6568309"/>
              <a:gd name="connsiteY99" fmla="*/ 4650706 h 6858000"/>
              <a:gd name="connsiteX100" fmla="*/ 6029786 w 6568309"/>
              <a:gd name="connsiteY100" fmla="*/ 4662290 h 6858000"/>
              <a:gd name="connsiteX101" fmla="*/ 6030911 w 6568309"/>
              <a:gd name="connsiteY101" fmla="*/ 4666180 h 6858000"/>
              <a:gd name="connsiteX102" fmla="*/ 6033630 w 6568309"/>
              <a:gd name="connsiteY102" fmla="*/ 4667585 h 6858000"/>
              <a:gd name="connsiteX103" fmla="*/ 6033189 w 6568309"/>
              <a:gd name="connsiteY103" fmla="*/ 4668660 h 6858000"/>
              <a:gd name="connsiteX104" fmla="*/ 6038764 w 6568309"/>
              <a:gd name="connsiteY104" fmla="*/ 4689807 h 6858000"/>
              <a:gd name="connsiteX105" fmla="*/ 6042217 w 6568309"/>
              <a:gd name="connsiteY105" fmla="*/ 4737890 h 6858000"/>
              <a:gd name="connsiteX106" fmla="*/ 6040543 w 6568309"/>
              <a:gd name="connsiteY106" fmla="*/ 4765657 h 6858000"/>
              <a:gd name="connsiteX107" fmla="*/ 6039956 w 6568309"/>
              <a:gd name="connsiteY107" fmla="*/ 4841463 h 6858000"/>
              <a:gd name="connsiteX108" fmla="*/ 6057123 w 6568309"/>
              <a:gd name="connsiteY108" fmla="*/ 4969863 h 6858000"/>
              <a:gd name="connsiteX109" fmla="*/ 6055039 w 6568309"/>
              <a:gd name="connsiteY109" fmla="*/ 4974028 h 6858000"/>
              <a:gd name="connsiteX110" fmla="*/ 6053462 w 6568309"/>
              <a:gd name="connsiteY110" fmla="*/ 4980318 h 6858000"/>
              <a:gd name="connsiteX111" fmla="*/ 6053643 w 6568309"/>
              <a:gd name="connsiteY111" fmla="*/ 4980501 h 6858000"/>
              <a:gd name="connsiteX112" fmla="*/ 6051733 w 6568309"/>
              <a:gd name="connsiteY112" fmla="*/ 4986338 h 6858000"/>
              <a:gd name="connsiteX113" fmla="*/ 6049602 w 6568309"/>
              <a:gd name="connsiteY113" fmla="*/ 4991296 h 6858000"/>
              <a:gd name="connsiteX114" fmla="*/ 6075165 w 6568309"/>
              <a:gd name="connsiteY114" fmla="*/ 5076895 h 6858000"/>
              <a:gd name="connsiteX115" fmla="*/ 6073751 w 6568309"/>
              <a:gd name="connsiteY115" fmla="*/ 5081568 h 6858000"/>
              <a:gd name="connsiteX116" fmla="*/ 6073150 w 6568309"/>
              <a:gd name="connsiteY116" fmla="*/ 5088173 h 6858000"/>
              <a:gd name="connsiteX117" fmla="*/ 6073355 w 6568309"/>
              <a:gd name="connsiteY117" fmla="*/ 5088300 h 6858000"/>
              <a:gd name="connsiteX118" fmla="*/ 6072362 w 6568309"/>
              <a:gd name="connsiteY118" fmla="*/ 5094558 h 6858000"/>
              <a:gd name="connsiteX119" fmla="*/ 6064726 w 6568309"/>
              <a:gd name="connsiteY119" fmla="*/ 5125620 h 6858000"/>
              <a:gd name="connsiteX120" fmla="*/ 6065415 w 6568309"/>
              <a:gd name="connsiteY120" fmla="*/ 5268004 h 6858000"/>
              <a:gd name="connsiteX121" fmla="*/ 6066081 w 6568309"/>
              <a:gd name="connsiteY121" fmla="*/ 5269530 h 6858000"/>
              <a:gd name="connsiteX122" fmla="*/ 6043407 w 6568309"/>
              <a:gd name="connsiteY122" fmla="*/ 5390941 h 6858000"/>
              <a:gd name="connsiteX123" fmla="*/ 6025377 w 6568309"/>
              <a:gd name="connsiteY123" fmla="*/ 5539927 h 6858000"/>
              <a:gd name="connsiteX124" fmla="*/ 6010052 w 6568309"/>
              <a:gd name="connsiteY124" fmla="*/ 5791594 h 6858000"/>
              <a:gd name="connsiteX125" fmla="*/ 5994220 w 6568309"/>
              <a:gd name="connsiteY125" fmla="*/ 5855206 h 6858000"/>
              <a:gd name="connsiteX126" fmla="*/ 5982580 w 6568309"/>
              <a:gd name="connsiteY126" fmla="*/ 5873582 h 6858000"/>
              <a:gd name="connsiteX127" fmla="*/ 5983608 w 6568309"/>
              <a:gd name="connsiteY127" fmla="*/ 5876037 h 6858000"/>
              <a:gd name="connsiteX128" fmla="*/ 5983535 w 6568309"/>
              <a:gd name="connsiteY128" fmla="*/ 5886534 h 6858000"/>
              <a:gd name="connsiteX129" fmla="*/ 5988737 w 6568309"/>
              <a:gd name="connsiteY129" fmla="*/ 5888644 h 6858000"/>
              <a:gd name="connsiteX130" fmla="*/ 5992371 w 6568309"/>
              <a:gd name="connsiteY130" fmla="*/ 5903832 h 6858000"/>
              <a:gd name="connsiteX131" fmla="*/ 5990780 w 6568309"/>
              <a:gd name="connsiteY131" fmla="*/ 5923391 h 6858000"/>
              <a:gd name="connsiteX132" fmla="*/ 5993870 w 6568309"/>
              <a:gd name="connsiteY132" fmla="*/ 6013205 h 6858000"/>
              <a:gd name="connsiteX133" fmla="*/ 5997673 w 6568309"/>
              <a:gd name="connsiteY133" fmla="*/ 6074018 h 6858000"/>
              <a:gd name="connsiteX134" fmla="*/ 6014840 w 6568309"/>
              <a:gd name="connsiteY134" fmla="*/ 6130837 h 6858000"/>
              <a:gd name="connsiteX135" fmla="*/ 6010704 w 6568309"/>
              <a:gd name="connsiteY135" fmla="*/ 6152982 h 6858000"/>
              <a:gd name="connsiteX136" fmla="*/ 6038294 w 6568309"/>
              <a:gd name="connsiteY136" fmla="*/ 6221100 h 6858000"/>
              <a:gd name="connsiteX137" fmla="*/ 6052331 w 6568309"/>
              <a:gd name="connsiteY137" fmla="*/ 6287550 h 6858000"/>
              <a:gd name="connsiteX138" fmla="*/ 6074143 w 6568309"/>
              <a:gd name="connsiteY138" fmla="*/ 6401595 h 6858000"/>
              <a:gd name="connsiteX139" fmla="*/ 6060199 w 6568309"/>
              <a:gd name="connsiteY139" fmla="*/ 6487110 h 6858000"/>
              <a:gd name="connsiteX140" fmla="*/ 6081156 w 6568309"/>
              <a:gd name="connsiteY140" fmla="*/ 6588589 h 6858000"/>
              <a:gd name="connsiteX141" fmla="*/ 6114944 w 6568309"/>
              <a:gd name="connsiteY141" fmla="*/ 6769963 h 6858000"/>
              <a:gd name="connsiteX142" fmla="*/ 6128950 w 6568309"/>
              <a:gd name="connsiteY142" fmla="*/ 6835814 h 6858000"/>
              <a:gd name="connsiteX143" fmla="*/ 6132536 w 6568309"/>
              <a:gd name="connsiteY143" fmla="*/ 6858000 h 6858000"/>
              <a:gd name="connsiteX144" fmla="*/ 4789511 w 6568309"/>
              <a:gd name="connsiteY144" fmla="*/ 6858000 h 6858000"/>
              <a:gd name="connsiteX145" fmla="*/ 1866294 w 6568309"/>
              <a:gd name="connsiteY145" fmla="*/ 6858000 h 6858000"/>
              <a:gd name="connsiteX146" fmla="*/ 1705866 w 6568309"/>
              <a:gd name="connsiteY146" fmla="*/ 6858000 h 6858000"/>
              <a:gd name="connsiteX147" fmla="*/ 1343025 w 6568309"/>
              <a:gd name="connsiteY147" fmla="*/ 6858000 h 6858000"/>
              <a:gd name="connsiteX148" fmla="*/ 523269 w 6568309"/>
              <a:gd name="connsiteY148" fmla="*/ 6858000 h 6858000"/>
              <a:gd name="connsiteX149" fmla="*/ 362841 w 6568309"/>
              <a:gd name="connsiteY149" fmla="*/ 6858000 h 6858000"/>
              <a:gd name="connsiteX150" fmla="*/ 0 w 6568309"/>
              <a:gd name="connsiteY15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</a:cxnLst>
            <a:rect l="l" t="t" r="r" b="b"/>
            <a:pathLst>
              <a:path w="6568309" h="6858000">
                <a:moveTo>
                  <a:pt x="0" y="0"/>
                </a:moveTo>
                <a:lnTo>
                  <a:pt x="362841" y="0"/>
                </a:lnTo>
                <a:lnTo>
                  <a:pt x="523269" y="0"/>
                </a:lnTo>
                <a:lnTo>
                  <a:pt x="1343025" y="0"/>
                </a:lnTo>
                <a:lnTo>
                  <a:pt x="1705866" y="0"/>
                </a:lnTo>
                <a:lnTo>
                  <a:pt x="1866294" y="0"/>
                </a:lnTo>
                <a:lnTo>
                  <a:pt x="5225154" y="0"/>
                </a:lnTo>
                <a:lnTo>
                  <a:pt x="6568179" y="0"/>
                </a:lnTo>
                <a:lnTo>
                  <a:pt x="6568309" y="1"/>
                </a:lnTo>
                <a:lnTo>
                  <a:pt x="6562951" y="30700"/>
                </a:lnTo>
                <a:cubicBezTo>
                  <a:pt x="6559126" y="84364"/>
                  <a:pt x="6548218" y="241149"/>
                  <a:pt x="6547446" y="310025"/>
                </a:cubicBezTo>
                <a:cubicBezTo>
                  <a:pt x="6550151" y="367544"/>
                  <a:pt x="6557712" y="408251"/>
                  <a:pt x="6558316" y="443960"/>
                </a:cubicBezTo>
                <a:cubicBezTo>
                  <a:pt x="6555224" y="499397"/>
                  <a:pt x="6534767" y="604434"/>
                  <a:pt x="6528896" y="642659"/>
                </a:cubicBezTo>
                <a:cubicBezTo>
                  <a:pt x="6535204" y="657287"/>
                  <a:pt x="6515365" y="658191"/>
                  <a:pt x="6523095" y="673307"/>
                </a:cubicBezTo>
                <a:cubicBezTo>
                  <a:pt x="6523388" y="693769"/>
                  <a:pt x="6506868" y="797295"/>
                  <a:pt x="6496169" y="839641"/>
                </a:cubicBezTo>
                <a:cubicBezTo>
                  <a:pt x="6484119" y="887148"/>
                  <a:pt x="6457817" y="937731"/>
                  <a:pt x="6450789" y="958357"/>
                </a:cubicBezTo>
                <a:cubicBezTo>
                  <a:pt x="6443760" y="978983"/>
                  <a:pt x="6459217" y="936930"/>
                  <a:pt x="6453996" y="963398"/>
                </a:cubicBezTo>
                <a:cubicBezTo>
                  <a:pt x="6448777" y="989867"/>
                  <a:pt x="6425575" y="1087010"/>
                  <a:pt x="6419467" y="1117169"/>
                </a:cubicBezTo>
                <a:cubicBezTo>
                  <a:pt x="6431540" y="1118586"/>
                  <a:pt x="6409651" y="1135372"/>
                  <a:pt x="6417348" y="1144352"/>
                </a:cubicBezTo>
                <a:cubicBezTo>
                  <a:pt x="6424109" y="1150681"/>
                  <a:pt x="6419047" y="1157251"/>
                  <a:pt x="6418473" y="1164484"/>
                </a:cubicBezTo>
                <a:cubicBezTo>
                  <a:pt x="6423767" y="1173524"/>
                  <a:pt x="6413947" y="1205209"/>
                  <a:pt x="6406979" y="1213829"/>
                </a:cubicBezTo>
                <a:cubicBezTo>
                  <a:pt x="6382818" y="1235037"/>
                  <a:pt x="6400452" y="1277327"/>
                  <a:pt x="6381928" y="1294823"/>
                </a:cubicBezTo>
                <a:cubicBezTo>
                  <a:pt x="6379195" y="1300845"/>
                  <a:pt x="6378069" y="1306615"/>
                  <a:pt x="6377948" y="1312193"/>
                </a:cubicBezTo>
                <a:lnTo>
                  <a:pt x="6379894" y="1327626"/>
                </a:lnTo>
                <a:lnTo>
                  <a:pt x="6385024" y="1331644"/>
                </a:lnTo>
                <a:lnTo>
                  <a:pt x="6383696" y="1341276"/>
                </a:lnTo>
                <a:cubicBezTo>
                  <a:pt x="6383952" y="1342166"/>
                  <a:pt x="6384208" y="1343055"/>
                  <a:pt x="6384464" y="1343945"/>
                </a:cubicBezTo>
                <a:cubicBezTo>
                  <a:pt x="6385957" y="1349040"/>
                  <a:pt x="6387253" y="1354080"/>
                  <a:pt x="6387748" y="1359134"/>
                </a:cubicBezTo>
                <a:cubicBezTo>
                  <a:pt x="6384363" y="1373109"/>
                  <a:pt x="6372802" y="1397612"/>
                  <a:pt x="6364157" y="1427803"/>
                </a:cubicBezTo>
                <a:cubicBezTo>
                  <a:pt x="6348141" y="1460349"/>
                  <a:pt x="6348362" y="1505076"/>
                  <a:pt x="6335874" y="1540278"/>
                </a:cubicBezTo>
                <a:lnTo>
                  <a:pt x="6331892" y="1547262"/>
                </a:lnTo>
                <a:lnTo>
                  <a:pt x="6332744" y="1577056"/>
                </a:lnTo>
                <a:cubicBezTo>
                  <a:pt x="6335859" y="1582205"/>
                  <a:pt x="6336674" y="1589568"/>
                  <a:pt x="6333604" y="1595898"/>
                </a:cubicBezTo>
                <a:lnTo>
                  <a:pt x="6324749" y="1703726"/>
                </a:lnTo>
                <a:cubicBezTo>
                  <a:pt x="6324080" y="1739332"/>
                  <a:pt x="6318019" y="1754453"/>
                  <a:pt x="6329594" y="1809535"/>
                </a:cubicBezTo>
                <a:cubicBezTo>
                  <a:pt x="6344930" y="1868036"/>
                  <a:pt x="6323725" y="1952670"/>
                  <a:pt x="6329062" y="2018310"/>
                </a:cubicBezTo>
                <a:cubicBezTo>
                  <a:pt x="6308075" y="2053162"/>
                  <a:pt x="6326925" y="2034561"/>
                  <a:pt x="6321735" y="2071355"/>
                </a:cubicBezTo>
                <a:lnTo>
                  <a:pt x="6322678" y="2141166"/>
                </a:lnTo>
                <a:lnTo>
                  <a:pt x="6321340" y="2154548"/>
                </a:lnTo>
                <a:lnTo>
                  <a:pt x="6316582" y="2158153"/>
                </a:lnTo>
                <a:lnTo>
                  <a:pt x="6311428" y="2178174"/>
                </a:lnTo>
                <a:cubicBezTo>
                  <a:pt x="6310177" y="2185696"/>
                  <a:pt x="6309622" y="2193828"/>
                  <a:pt x="6310192" y="2202858"/>
                </a:cubicBezTo>
                <a:cubicBezTo>
                  <a:pt x="6319667" y="2232772"/>
                  <a:pt x="6296459" y="2283357"/>
                  <a:pt x="6309211" y="2320214"/>
                </a:cubicBezTo>
                <a:cubicBezTo>
                  <a:pt x="6307537" y="2355906"/>
                  <a:pt x="6302490" y="2394678"/>
                  <a:pt x="6300151" y="2417011"/>
                </a:cubicBezTo>
                <a:cubicBezTo>
                  <a:pt x="6292303" y="2426377"/>
                  <a:pt x="6304439" y="2456509"/>
                  <a:pt x="6295176" y="2454207"/>
                </a:cubicBezTo>
                <a:cubicBezTo>
                  <a:pt x="6299335" y="2464947"/>
                  <a:pt x="6297305" y="2476105"/>
                  <a:pt x="6293727" y="2487203"/>
                </a:cubicBezTo>
                <a:lnTo>
                  <a:pt x="6285477" y="2512282"/>
                </a:lnTo>
                <a:cubicBezTo>
                  <a:pt x="6285720" y="2512961"/>
                  <a:pt x="6285962" y="2513640"/>
                  <a:pt x="6286205" y="2514318"/>
                </a:cubicBezTo>
                <a:cubicBezTo>
                  <a:pt x="6292347" y="2534324"/>
                  <a:pt x="6298487" y="2554328"/>
                  <a:pt x="6304629" y="2574334"/>
                </a:cubicBezTo>
                <a:lnTo>
                  <a:pt x="6303842" y="2579877"/>
                </a:lnTo>
                <a:cubicBezTo>
                  <a:pt x="6303729" y="2585644"/>
                  <a:pt x="6304006" y="2603388"/>
                  <a:pt x="6303953" y="2608928"/>
                </a:cubicBezTo>
                <a:lnTo>
                  <a:pt x="6303530" y="2613111"/>
                </a:lnTo>
                <a:lnTo>
                  <a:pt x="6297474" y="2621996"/>
                </a:lnTo>
                <a:lnTo>
                  <a:pt x="6299263" y="2634265"/>
                </a:lnTo>
                <a:lnTo>
                  <a:pt x="6293065" y="2647237"/>
                </a:lnTo>
                <a:cubicBezTo>
                  <a:pt x="6294685" y="2648158"/>
                  <a:pt x="6296180" y="2649356"/>
                  <a:pt x="6297496" y="2650786"/>
                </a:cubicBezTo>
                <a:lnTo>
                  <a:pt x="6301708" y="2661993"/>
                </a:lnTo>
                <a:lnTo>
                  <a:pt x="6295884" y="2670949"/>
                </a:lnTo>
                <a:cubicBezTo>
                  <a:pt x="6304913" y="2672007"/>
                  <a:pt x="6294429" y="2681695"/>
                  <a:pt x="6291714" y="2690255"/>
                </a:cubicBezTo>
                <a:lnTo>
                  <a:pt x="6292327" y="2695683"/>
                </a:lnTo>
                <a:lnTo>
                  <a:pt x="6284410" y="2713964"/>
                </a:lnTo>
                <a:lnTo>
                  <a:pt x="6280410" y="2730175"/>
                </a:lnTo>
                <a:lnTo>
                  <a:pt x="6288082" y="2763497"/>
                </a:lnTo>
                <a:lnTo>
                  <a:pt x="6260924" y="3051539"/>
                </a:lnTo>
                <a:cubicBezTo>
                  <a:pt x="6251455" y="3165645"/>
                  <a:pt x="6222174" y="3216611"/>
                  <a:pt x="6210151" y="3335396"/>
                </a:cubicBezTo>
                <a:lnTo>
                  <a:pt x="6212034" y="3456509"/>
                </a:lnTo>
                <a:lnTo>
                  <a:pt x="6197490" y="3531827"/>
                </a:lnTo>
                <a:lnTo>
                  <a:pt x="6208018" y="3570877"/>
                </a:lnTo>
                <a:lnTo>
                  <a:pt x="6205920" y="3583849"/>
                </a:lnTo>
                <a:lnTo>
                  <a:pt x="6199616" y="3592763"/>
                </a:lnTo>
                <a:cubicBezTo>
                  <a:pt x="6191839" y="3613948"/>
                  <a:pt x="6196204" y="3641245"/>
                  <a:pt x="6181288" y="3653485"/>
                </a:cubicBezTo>
                <a:cubicBezTo>
                  <a:pt x="6178087" y="3659316"/>
                  <a:pt x="6176516" y="3664985"/>
                  <a:pt x="6175963" y="3670528"/>
                </a:cubicBezTo>
                <a:lnTo>
                  <a:pt x="6176722" y="3685990"/>
                </a:lnTo>
                <a:lnTo>
                  <a:pt x="6181549" y="3690283"/>
                </a:lnTo>
                <a:lnTo>
                  <a:pt x="6179476" y="3699787"/>
                </a:lnTo>
                <a:cubicBezTo>
                  <a:pt x="6179664" y="3700686"/>
                  <a:pt x="6179852" y="3701586"/>
                  <a:pt x="6180040" y="3702486"/>
                </a:cubicBezTo>
                <a:cubicBezTo>
                  <a:pt x="6181140" y="3707637"/>
                  <a:pt x="6182047" y="3712728"/>
                  <a:pt x="6182155" y="3717784"/>
                </a:cubicBezTo>
                <a:cubicBezTo>
                  <a:pt x="6156678" y="3711701"/>
                  <a:pt x="6178864" y="3759789"/>
                  <a:pt x="6158980" y="3746229"/>
                </a:cubicBezTo>
                <a:cubicBezTo>
                  <a:pt x="6144630" y="3780750"/>
                  <a:pt x="6117520" y="3867558"/>
                  <a:pt x="6096049" y="3924910"/>
                </a:cubicBezTo>
                <a:lnTo>
                  <a:pt x="6069712" y="3989353"/>
                </a:lnTo>
                <a:lnTo>
                  <a:pt x="6067330" y="4033899"/>
                </a:lnTo>
                <a:cubicBezTo>
                  <a:pt x="6065506" y="4070470"/>
                  <a:pt x="6063599" y="4110146"/>
                  <a:pt x="6061081" y="4142250"/>
                </a:cubicBezTo>
                <a:cubicBezTo>
                  <a:pt x="6055260" y="4200007"/>
                  <a:pt x="6045907" y="4278998"/>
                  <a:pt x="6042858" y="4329442"/>
                </a:cubicBezTo>
                <a:cubicBezTo>
                  <a:pt x="6038376" y="4381764"/>
                  <a:pt x="6036461" y="4433012"/>
                  <a:pt x="6034182" y="4456184"/>
                </a:cubicBezTo>
                <a:lnTo>
                  <a:pt x="6029178" y="4468478"/>
                </a:lnTo>
                <a:lnTo>
                  <a:pt x="6029974" y="4469862"/>
                </a:lnTo>
                <a:cubicBezTo>
                  <a:pt x="6031287" y="4476321"/>
                  <a:pt x="6030316" y="4480555"/>
                  <a:pt x="6028340" y="4483797"/>
                </a:cubicBezTo>
                <a:lnTo>
                  <a:pt x="6025168" y="4487091"/>
                </a:lnTo>
                <a:lnTo>
                  <a:pt x="6023164" y="4496728"/>
                </a:lnTo>
                <a:lnTo>
                  <a:pt x="6016839" y="4515918"/>
                </a:lnTo>
                <a:cubicBezTo>
                  <a:pt x="6017189" y="4517049"/>
                  <a:pt x="6017537" y="4518182"/>
                  <a:pt x="6017886" y="4519316"/>
                </a:cubicBezTo>
                <a:lnTo>
                  <a:pt x="6011819" y="4547957"/>
                </a:lnTo>
                <a:lnTo>
                  <a:pt x="6012791" y="4548262"/>
                </a:lnTo>
                <a:cubicBezTo>
                  <a:pt x="6014837" y="4549595"/>
                  <a:pt x="6016087" y="4551811"/>
                  <a:pt x="6015703" y="4555939"/>
                </a:cubicBezTo>
                <a:cubicBezTo>
                  <a:pt x="6031790" y="4548276"/>
                  <a:pt x="6021405" y="4557977"/>
                  <a:pt x="6018854" y="4570815"/>
                </a:cubicBezTo>
                <a:cubicBezTo>
                  <a:pt x="6021736" y="4583801"/>
                  <a:pt x="6030754" y="4622347"/>
                  <a:pt x="6033000" y="4633846"/>
                </a:cubicBezTo>
                <a:lnTo>
                  <a:pt x="6032325" y="4639816"/>
                </a:lnTo>
                <a:lnTo>
                  <a:pt x="6032549" y="4639923"/>
                </a:lnTo>
                <a:cubicBezTo>
                  <a:pt x="6032911" y="4641190"/>
                  <a:pt x="6032878" y="4643141"/>
                  <a:pt x="6032309" y="4646192"/>
                </a:cubicBezTo>
                <a:lnTo>
                  <a:pt x="6031095" y="4650706"/>
                </a:lnTo>
                <a:lnTo>
                  <a:pt x="6029786" y="4662290"/>
                </a:lnTo>
                <a:cubicBezTo>
                  <a:pt x="6030161" y="4663587"/>
                  <a:pt x="6030536" y="4664883"/>
                  <a:pt x="6030911" y="4666180"/>
                </a:cubicBezTo>
                <a:lnTo>
                  <a:pt x="6033630" y="4667585"/>
                </a:lnTo>
                <a:lnTo>
                  <a:pt x="6033189" y="4668660"/>
                </a:lnTo>
                <a:cubicBezTo>
                  <a:pt x="6027286" y="4676831"/>
                  <a:pt x="6019767" y="4679345"/>
                  <a:pt x="6038764" y="4689807"/>
                </a:cubicBezTo>
                <a:cubicBezTo>
                  <a:pt x="6028616" y="4708535"/>
                  <a:pt x="6040474" y="4712235"/>
                  <a:pt x="6042217" y="4737890"/>
                </a:cubicBezTo>
                <a:cubicBezTo>
                  <a:pt x="6033362" y="4748600"/>
                  <a:pt x="6035273" y="4757223"/>
                  <a:pt x="6040543" y="4765657"/>
                </a:cubicBezTo>
                <a:cubicBezTo>
                  <a:pt x="6034416" y="4790618"/>
                  <a:pt x="6040696" y="4813399"/>
                  <a:pt x="6039956" y="4841463"/>
                </a:cubicBezTo>
                <a:lnTo>
                  <a:pt x="6057123" y="4969863"/>
                </a:lnTo>
                <a:lnTo>
                  <a:pt x="6055039" y="4974028"/>
                </a:lnTo>
                <a:cubicBezTo>
                  <a:pt x="6053860" y="4976933"/>
                  <a:pt x="6053409" y="4978909"/>
                  <a:pt x="6053462" y="4980318"/>
                </a:cubicBezTo>
                <a:lnTo>
                  <a:pt x="6053643" y="4980501"/>
                </a:lnTo>
                <a:lnTo>
                  <a:pt x="6051733" y="4986338"/>
                </a:lnTo>
                <a:lnTo>
                  <a:pt x="6049602" y="4991296"/>
                </a:lnTo>
                <a:cubicBezTo>
                  <a:pt x="6058123" y="5019829"/>
                  <a:pt x="6066643" y="5048361"/>
                  <a:pt x="6075165" y="5076895"/>
                </a:cubicBezTo>
                <a:lnTo>
                  <a:pt x="6073751" y="5081568"/>
                </a:lnTo>
                <a:cubicBezTo>
                  <a:pt x="6073034" y="5084748"/>
                  <a:pt x="6072888" y="5086810"/>
                  <a:pt x="6073150" y="5088173"/>
                </a:cubicBezTo>
                <a:lnTo>
                  <a:pt x="6073355" y="5088300"/>
                </a:lnTo>
                <a:lnTo>
                  <a:pt x="6072362" y="5094558"/>
                </a:lnTo>
                <a:cubicBezTo>
                  <a:pt x="6070184" y="5105196"/>
                  <a:pt x="6067588" y="5115626"/>
                  <a:pt x="6064726" y="5125620"/>
                </a:cubicBezTo>
                <a:cubicBezTo>
                  <a:pt x="6063568" y="5154527"/>
                  <a:pt x="6065189" y="5244020"/>
                  <a:pt x="6065415" y="5268004"/>
                </a:cubicBezTo>
                <a:cubicBezTo>
                  <a:pt x="6065637" y="5268513"/>
                  <a:pt x="6065860" y="5269021"/>
                  <a:pt x="6066081" y="5269530"/>
                </a:cubicBezTo>
                <a:lnTo>
                  <a:pt x="6043407" y="5390941"/>
                </a:lnTo>
                <a:cubicBezTo>
                  <a:pt x="6032545" y="5438194"/>
                  <a:pt x="6020942" y="5465286"/>
                  <a:pt x="6025377" y="5539927"/>
                </a:cubicBezTo>
                <a:cubicBezTo>
                  <a:pt x="6019787" y="5610775"/>
                  <a:pt x="6013913" y="5740573"/>
                  <a:pt x="6010052" y="5791594"/>
                </a:cubicBezTo>
                <a:cubicBezTo>
                  <a:pt x="5989401" y="5787060"/>
                  <a:pt x="6018524" y="5849672"/>
                  <a:pt x="5994220" y="5855206"/>
                </a:cubicBezTo>
                <a:cubicBezTo>
                  <a:pt x="5995282" y="5860240"/>
                  <a:pt x="5980598" y="5868910"/>
                  <a:pt x="5982580" y="5873582"/>
                </a:cubicBezTo>
                <a:cubicBezTo>
                  <a:pt x="5982922" y="5874401"/>
                  <a:pt x="5983265" y="5875218"/>
                  <a:pt x="5983608" y="5876037"/>
                </a:cubicBezTo>
                <a:lnTo>
                  <a:pt x="5983535" y="5886534"/>
                </a:lnTo>
                <a:lnTo>
                  <a:pt x="5988737" y="5888644"/>
                </a:lnTo>
                <a:cubicBezTo>
                  <a:pt x="5989948" y="5893707"/>
                  <a:pt x="5991159" y="5898769"/>
                  <a:pt x="5992371" y="5903832"/>
                </a:cubicBezTo>
                <a:cubicBezTo>
                  <a:pt x="5992924" y="5909651"/>
                  <a:pt x="5992578" y="5916068"/>
                  <a:pt x="5990780" y="5923391"/>
                </a:cubicBezTo>
                <a:cubicBezTo>
                  <a:pt x="5975822" y="5948880"/>
                  <a:pt x="6013580" y="5981626"/>
                  <a:pt x="5993870" y="6013205"/>
                </a:cubicBezTo>
                <a:cubicBezTo>
                  <a:pt x="5988486" y="6024901"/>
                  <a:pt x="5991718" y="6066777"/>
                  <a:pt x="5997673" y="6074018"/>
                </a:cubicBezTo>
                <a:cubicBezTo>
                  <a:pt x="5998007" y="6081731"/>
                  <a:pt x="6007861" y="6126985"/>
                  <a:pt x="6014840" y="6130837"/>
                </a:cubicBezTo>
                <a:cubicBezTo>
                  <a:pt x="6022998" y="6137057"/>
                  <a:pt x="5999420" y="6156330"/>
                  <a:pt x="6010704" y="6152982"/>
                </a:cubicBezTo>
                <a:cubicBezTo>
                  <a:pt x="6008682" y="6186619"/>
                  <a:pt x="6039938" y="6191636"/>
                  <a:pt x="6038294" y="6221100"/>
                </a:cubicBezTo>
                <a:cubicBezTo>
                  <a:pt x="6039643" y="6222126"/>
                  <a:pt x="6046356" y="6257468"/>
                  <a:pt x="6052331" y="6287550"/>
                </a:cubicBezTo>
                <a:cubicBezTo>
                  <a:pt x="6058307" y="6317632"/>
                  <a:pt x="6082079" y="6391312"/>
                  <a:pt x="6074143" y="6401595"/>
                </a:cubicBezTo>
                <a:cubicBezTo>
                  <a:pt x="6074931" y="6423902"/>
                  <a:pt x="6059614" y="6432919"/>
                  <a:pt x="6060199" y="6487110"/>
                </a:cubicBezTo>
                <a:cubicBezTo>
                  <a:pt x="6075583" y="6574474"/>
                  <a:pt x="6076150" y="6553611"/>
                  <a:pt x="6081156" y="6588589"/>
                </a:cubicBezTo>
                <a:cubicBezTo>
                  <a:pt x="6102088" y="6637976"/>
                  <a:pt x="6067660" y="6687723"/>
                  <a:pt x="6114944" y="6769963"/>
                </a:cubicBezTo>
                <a:cubicBezTo>
                  <a:pt x="6130462" y="6819284"/>
                  <a:pt x="6119243" y="6817955"/>
                  <a:pt x="6128950" y="6835814"/>
                </a:cubicBezTo>
                <a:lnTo>
                  <a:pt x="6132536" y="6858000"/>
                </a:lnTo>
                <a:lnTo>
                  <a:pt x="4789511" y="6858000"/>
                </a:lnTo>
                <a:lnTo>
                  <a:pt x="1866294" y="6858000"/>
                </a:lnTo>
                <a:lnTo>
                  <a:pt x="1705866" y="6858000"/>
                </a:lnTo>
                <a:lnTo>
                  <a:pt x="1343025" y="6858000"/>
                </a:lnTo>
                <a:lnTo>
                  <a:pt x="523269" y="6858000"/>
                </a:lnTo>
                <a:lnTo>
                  <a:pt x="362841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EC19C4-F067-471C-8E67-E523903DF6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3445" y="664235"/>
            <a:ext cx="6150705" cy="1096588"/>
          </a:xfrm>
        </p:spPr>
        <p:txBody>
          <a:bodyPr vert="horz" lIns="91440" tIns="45720" rIns="91440" bIns="45720" rtlCol="0">
            <a:normAutofit/>
          </a:bodyPr>
          <a:lstStyle/>
          <a:p>
            <a:pPr algn="l"/>
            <a:r>
              <a:rPr lang="en-US" sz="1800" b="0" i="0" u="none" strike="noStrike" baseline="0" dirty="0">
                <a:latin typeface="Calibri" panose="020F0502020204030204" pitchFamily="34" charset="0"/>
              </a:rPr>
              <a:t>CCC : The first local maximum number of is k=7(cluster 7)</a:t>
            </a:r>
          </a:p>
          <a:p>
            <a:pPr algn="l"/>
            <a:r>
              <a:rPr lang="en-US" sz="1800" b="0" i="0" u="none" strike="noStrike" baseline="0" dirty="0">
                <a:latin typeface="Calibri" panose="020F0502020204030204" pitchFamily="34" charset="0"/>
              </a:rPr>
              <a:t>The Pseudo F plot does not exhibit a clear first local maximum number of clusters as it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shows a gradual slope.</a:t>
            </a:r>
            <a:endParaRPr lang="en-US" sz="1800" b="0" i="0" u="none" strike="noStrike" baseline="0" dirty="0">
              <a:latin typeface="Calibri" panose="020F0502020204030204" pitchFamily="34" charset="0"/>
            </a:endParaRPr>
          </a:p>
          <a:p>
            <a:pPr algn="l"/>
            <a:endParaRPr lang="en-US" sz="2000" dirty="0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DC6ECE40-91A7-2A8A-0E48-E05E177E5C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8327594"/>
              </p:ext>
            </p:extLst>
          </p:nvPr>
        </p:nvGraphicFramePr>
        <p:xfrm>
          <a:off x="294051" y="1760823"/>
          <a:ext cx="5086963" cy="1915371"/>
        </p:xfrm>
        <a:graphic>
          <a:graphicData uri="http://schemas.openxmlformats.org/drawingml/2006/table">
            <a:tbl>
              <a:tblPr firstRow="1" firstCol="1" bandRow="1"/>
              <a:tblGrid>
                <a:gridCol w="678262">
                  <a:extLst>
                    <a:ext uri="{9D8B030D-6E8A-4147-A177-3AD203B41FA5}">
                      <a16:colId xmlns:a16="http://schemas.microsoft.com/office/drawing/2014/main" val="661234603"/>
                    </a:ext>
                  </a:extLst>
                </a:gridCol>
                <a:gridCol w="1794567">
                  <a:extLst>
                    <a:ext uri="{9D8B030D-6E8A-4147-A177-3AD203B41FA5}">
                      <a16:colId xmlns:a16="http://schemas.microsoft.com/office/drawing/2014/main" val="1895504358"/>
                    </a:ext>
                  </a:extLst>
                </a:gridCol>
                <a:gridCol w="932610">
                  <a:extLst>
                    <a:ext uri="{9D8B030D-6E8A-4147-A177-3AD203B41FA5}">
                      <a16:colId xmlns:a16="http://schemas.microsoft.com/office/drawing/2014/main" val="1944834004"/>
                    </a:ext>
                  </a:extLst>
                </a:gridCol>
                <a:gridCol w="748914">
                  <a:extLst>
                    <a:ext uri="{9D8B030D-6E8A-4147-A177-3AD203B41FA5}">
                      <a16:colId xmlns:a16="http://schemas.microsoft.com/office/drawing/2014/main" val="1712305700"/>
                    </a:ext>
                  </a:extLst>
                </a:gridCol>
                <a:gridCol w="932610">
                  <a:extLst>
                    <a:ext uri="{9D8B030D-6E8A-4147-A177-3AD203B41FA5}">
                      <a16:colId xmlns:a16="http://schemas.microsoft.com/office/drawing/2014/main" val="2677740301"/>
                    </a:ext>
                  </a:extLst>
                </a:gridCol>
              </a:tblGrid>
              <a:tr h="29348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b="1" dirty="0">
                          <a:solidFill>
                            <a:schemeClr val="bg1"/>
                          </a:solidFill>
                          <a:effectLst/>
                          <a:latin typeface="Calibri Light" panose="020F03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K</a:t>
                      </a: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chemeClr val="bg1"/>
                          </a:solidFill>
                          <a:effectLst/>
                          <a:latin typeface="Calibri Light" panose="020F03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Number of clusters </a:t>
                      </a: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b="1" dirty="0">
                          <a:solidFill>
                            <a:schemeClr val="bg1"/>
                          </a:solidFill>
                          <a:effectLst/>
                          <a:latin typeface="Calibri Light" panose="020F03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R square</a:t>
                      </a: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b="1" dirty="0">
                          <a:solidFill>
                            <a:schemeClr val="bg1"/>
                          </a:solidFill>
                          <a:effectLst/>
                          <a:latin typeface="Calibri Light" panose="020F03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CCC</a:t>
                      </a: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chemeClr val="bg1"/>
                          </a:solidFill>
                          <a:effectLst/>
                          <a:latin typeface="Calibri Light" panose="020F03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Pseudo F</a:t>
                      </a: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639620"/>
                  </a:ext>
                </a:extLst>
              </a:tr>
              <a:tr h="23169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0.23506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34.146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4494.41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20997576"/>
                  </a:ext>
                </a:extLst>
              </a:tr>
              <a:tr h="23169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0.30671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29.029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4148.73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30632839"/>
                  </a:ext>
                </a:extLst>
              </a:tr>
              <a:tr h="23169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0.35866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10.482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3644.44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46271343"/>
                  </a:ext>
                </a:extLst>
              </a:tr>
              <a:tr h="23169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0.40204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-7.262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3293.81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00143961"/>
                  </a:ext>
                </a:extLst>
              </a:tr>
              <a:tr h="23169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0.43147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-1.428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3160.71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3666895"/>
                  </a:ext>
                </a:extLst>
              </a:tr>
              <a:tr h="23169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0.45767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-1.313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3014.21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1902118"/>
                  </a:ext>
                </a:extLst>
              </a:tr>
              <a:tr h="23169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0.47566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-11.991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2747.19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40483833"/>
                  </a:ext>
                </a:extLst>
              </a:tr>
            </a:tbl>
          </a:graphicData>
        </a:graphic>
      </p:graphicFrame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6FCCAD4D-E5DB-5C0E-EFEC-E27F9471CC2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82930493"/>
              </p:ext>
            </p:extLst>
          </p:nvPr>
        </p:nvGraphicFramePr>
        <p:xfrm>
          <a:off x="6951535" y="294108"/>
          <a:ext cx="5030923" cy="312245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645B7C71-AA14-9509-1A35-600D4ADD2B2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51007488"/>
              </p:ext>
            </p:extLst>
          </p:nvPr>
        </p:nvGraphicFramePr>
        <p:xfrm>
          <a:off x="6951535" y="3556762"/>
          <a:ext cx="5030923" cy="312245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4" name="Chart 13">
            <a:extLst>
              <a:ext uri="{FF2B5EF4-FFF2-40B4-BE49-F238E27FC236}">
                <a16:creationId xmlns:a16="http://schemas.microsoft.com/office/drawing/2014/main" id="{7E928DBF-E653-E492-8ABF-D1F778087FB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77900860"/>
              </p:ext>
            </p:extLst>
          </p:nvPr>
        </p:nvGraphicFramePr>
        <p:xfrm>
          <a:off x="258198" y="3868931"/>
          <a:ext cx="5158668" cy="28089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7" name="Title 16">
            <a:extLst>
              <a:ext uri="{FF2B5EF4-FFF2-40B4-BE49-F238E27FC236}">
                <a16:creationId xmlns:a16="http://schemas.microsoft.com/office/drawing/2014/main" id="{EBBB8755-6C20-E908-1050-4ECAD515E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42" y="136989"/>
            <a:ext cx="9263700" cy="476052"/>
          </a:xfrm>
        </p:spPr>
        <p:txBody>
          <a:bodyPr>
            <a:normAutofit fontScale="90000"/>
          </a:bodyPr>
          <a:lstStyle/>
          <a:p>
            <a:r>
              <a:rPr lang="en-US" dirty="0"/>
              <a:t>K Means Clustering</a:t>
            </a:r>
          </a:p>
        </p:txBody>
      </p:sp>
    </p:spTree>
    <p:extLst>
      <p:ext uri="{BB962C8B-B14F-4D97-AF65-F5344CB8AC3E}">
        <p14:creationId xmlns:p14="http://schemas.microsoft.com/office/powerpoint/2010/main" val="7687669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821940F-7A1D-4ACC-85B4-A932898AB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6674508-81D3-48CF-96BF-7FC60EAA57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741994" cy="6858000"/>
          </a:xfrm>
          <a:custGeom>
            <a:avLst/>
            <a:gdLst>
              <a:gd name="connsiteX0" fmla="*/ 0 w 6568309"/>
              <a:gd name="connsiteY0" fmla="*/ 0 h 6858000"/>
              <a:gd name="connsiteX1" fmla="*/ 362841 w 6568309"/>
              <a:gd name="connsiteY1" fmla="*/ 0 h 6858000"/>
              <a:gd name="connsiteX2" fmla="*/ 523269 w 6568309"/>
              <a:gd name="connsiteY2" fmla="*/ 0 h 6858000"/>
              <a:gd name="connsiteX3" fmla="*/ 1343025 w 6568309"/>
              <a:gd name="connsiteY3" fmla="*/ 0 h 6858000"/>
              <a:gd name="connsiteX4" fmla="*/ 1705866 w 6568309"/>
              <a:gd name="connsiteY4" fmla="*/ 0 h 6858000"/>
              <a:gd name="connsiteX5" fmla="*/ 1866294 w 6568309"/>
              <a:gd name="connsiteY5" fmla="*/ 0 h 6858000"/>
              <a:gd name="connsiteX6" fmla="*/ 5225154 w 6568309"/>
              <a:gd name="connsiteY6" fmla="*/ 0 h 6858000"/>
              <a:gd name="connsiteX7" fmla="*/ 6568179 w 6568309"/>
              <a:gd name="connsiteY7" fmla="*/ 0 h 6858000"/>
              <a:gd name="connsiteX8" fmla="*/ 6568309 w 6568309"/>
              <a:gd name="connsiteY8" fmla="*/ 1 h 6858000"/>
              <a:gd name="connsiteX9" fmla="*/ 6562951 w 6568309"/>
              <a:gd name="connsiteY9" fmla="*/ 30700 h 6858000"/>
              <a:gd name="connsiteX10" fmla="*/ 6547446 w 6568309"/>
              <a:gd name="connsiteY10" fmla="*/ 310025 h 6858000"/>
              <a:gd name="connsiteX11" fmla="*/ 6558316 w 6568309"/>
              <a:gd name="connsiteY11" fmla="*/ 443960 h 6858000"/>
              <a:gd name="connsiteX12" fmla="*/ 6528896 w 6568309"/>
              <a:gd name="connsiteY12" fmla="*/ 642659 h 6858000"/>
              <a:gd name="connsiteX13" fmla="*/ 6523095 w 6568309"/>
              <a:gd name="connsiteY13" fmla="*/ 673307 h 6858000"/>
              <a:gd name="connsiteX14" fmla="*/ 6496169 w 6568309"/>
              <a:gd name="connsiteY14" fmla="*/ 839641 h 6858000"/>
              <a:gd name="connsiteX15" fmla="*/ 6450789 w 6568309"/>
              <a:gd name="connsiteY15" fmla="*/ 958357 h 6858000"/>
              <a:gd name="connsiteX16" fmla="*/ 6453996 w 6568309"/>
              <a:gd name="connsiteY16" fmla="*/ 963398 h 6858000"/>
              <a:gd name="connsiteX17" fmla="*/ 6419467 w 6568309"/>
              <a:gd name="connsiteY17" fmla="*/ 1117169 h 6858000"/>
              <a:gd name="connsiteX18" fmla="*/ 6417348 w 6568309"/>
              <a:gd name="connsiteY18" fmla="*/ 1144352 h 6858000"/>
              <a:gd name="connsiteX19" fmla="*/ 6418473 w 6568309"/>
              <a:gd name="connsiteY19" fmla="*/ 1164484 h 6858000"/>
              <a:gd name="connsiteX20" fmla="*/ 6406979 w 6568309"/>
              <a:gd name="connsiteY20" fmla="*/ 1213829 h 6858000"/>
              <a:gd name="connsiteX21" fmla="*/ 6381928 w 6568309"/>
              <a:gd name="connsiteY21" fmla="*/ 1294823 h 6858000"/>
              <a:gd name="connsiteX22" fmla="*/ 6377948 w 6568309"/>
              <a:gd name="connsiteY22" fmla="*/ 1312193 h 6858000"/>
              <a:gd name="connsiteX23" fmla="*/ 6379894 w 6568309"/>
              <a:gd name="connsiteY23" fmla="*/ 1327626 h 6858000"/>
              <a:gd name="connsiteX24" fmla="*/ 6385024 w 6568309"/>
              <a:gd name="connsiteY24" fmla="*/ 1331644 h 6858000"/>
              <a:gd name="connsiteX25" fmla="*/ 6383696 w 6568309"/>
              <a:gd name="connsiteY25" fmla="*/ 1341276 h 6858000"/>
              <a:gd name="connsiteX26" fmla="*/ 6384464 w 6568309"/>
              <a:gd name="connsiteY26" fmla="*/ 1343945 h 6858000"/>
              <a:gd name="connsiteX27" fmla="*/ 6387748 w 6568309"/>
              <a:gd name="connsiteY27" fmla="*/ 1359134 h 6858000"/>
              <a:gd name="connsiteX28" fmla="*/ 6364157 w 6568309"/>
              <a:gd name="connsiteY28" fmla="*/ 1427803 h 6858000"/>
              <a:gd name="connsiteX29" fmla="*/ 6335874 w 6568309"/>
              <a:gd name="connsiteY29" fmla="*/ 1540278 h 6858000"/>
              <a:gd name="connsiteX30" fmla="*/ 6331892 w 6568309"/>
              <a:gd name="connsiteY30" fmla="*/ 1547262 h 6858000"/>
              <a:gd name="connsiteX31" fmla="*/ 6332744 w 6568309"/>
              <a:gd name="connsiteY31" fmla="*/ 1577056 h 6858000"/>
              <a:gd name="connsiteX32" fmla="*/ 6333604 w 6568309"/>
              <a:gd name="connsiteY32" fmla="*/ 1595898 h 6858000"/>
              <a:gd name="connsiteX33" fmla="*/ 6324749 w 6568309"/>
              <a:gd name="connsiteY33" fmla="*/ 1703726 h 6858000"/>
              <a:gd name="connsiteX34" fmla="*/ 6329594 w 6568309"/>
              <a:gd name="connsiteY34" fmla="*/ 1809535 h 6858000"/>
              <a:gd name="connsiteX35" fmla="*/ 6329062 w 6568309"/>
              <a:gd name="connsiteY35" fmla="*/ 2018310 h 6858000"/>
              <a:gd name="connsiteX36" fmla="*/ 6321735 w 6568309"/>
              <a:gd name="connsiteY36" fmla="*/ 2071355 h 6858000"/>
              <a:gd name="connsiteX37" fmla="*/ 6322678 w 6568309"/>
              <a:gd name="connsiteY37" fmla="*/ 2141166 h 6858000"/>
              <a:gd name="connsiteX38" fmla="*/ 6321340 w 6568309"/>
              <a:gd name="connsiteY38" fmla="*/ 2154548 h 6858000"/>
              <a:gd name="connsiteX39" fmla="*/ 6316582 w 6568309"/>
              <a:gd name="connsiteY39" fmla="*/ 2158153 h 6858000"/>
              <a:gd name="connsiteX40" fmla="*/ 6311428 w 6568309"/>
              <a:gd name="connsiteY40" fmla="*/ 2178174 h 6858000"/>
              <a:gd name="connsiteX41" fmla="*/ 6310192 w 6568309"/>
              <a:gd name="connsiteY41" fmla="*/ 2202858 h 6858000"/>
              <a:gd name="connsiteX42" fmla="*/ 6309211 w 6568309"/>
              <a:gd name="connsiteY42" fmla="*/ 2320214 h 6858000"/>
              <a:gd name="connsiteX43" fmla="*/ 6300151 w 6568309"/>
              <a:gd name="connsiteY43" fmla="*/ 2417011 h 6858000"/>
              <a:gd name="connsiteX44" fmla="*/ 6295176 w 6568309"/>
              <a:gd name="connsiteY44" fmla="*/ 2454207 h 6858000"/>
              <a:gd name="connsiteX45" fmla="*/ 6293727 w 6568309"/>
              <a:gd name="connsiteY45" fmla="*/ 2487203 h 6858000"/>
              <a:gd name="connsiteX46" fmla="*/ 6285477 w 6568309"/>
              <a:gd name="connsiteY46" fmla="*/ 2512282 h 6858000"/>
              <a:gd name="connsiteX47" fmla="*/ 6286205 w 6568309"/>
              <a:gd name="connsiteY47" fmla="*/ 2514318 h 6858000"/>
              <a:gd name="connsiteX48" fmla="*/ 6304629 w 6568309"/>
              <a:gd name="connsiteY48" fmla="*/ 2574334 h 6858000"/>
              <a:gd name="connsiteX49" fmla="*/ 6303842 w 6568309"/>
              <a:gd name="connsiteY49" fmla="*/ 2579877 h 6858000"/>
              <a:gd name="connsiteX50" fmla="*/ 6303953 w 6568309"/>
              <a:gd name="connsiteY50" fmla="*/ 2608928 h 6858000"/>
              <a:gd name="connsiteX51" fmla="*/ 6303530 w 6568309"/>
              <a:gd name="connsiteY51" fmla="*/ 2613111 h 6858000"/>
              <a:gd name="connsiteX52" fmla="*/ 6297474 w 6568309"/>
              <a:gd name="connsiteY52" fmla="*/ 2621996 h 6858000"/>
              <a:gd name="connsiteX53" fmla="*/ 6299263 w 6568309"/>
              <a:gd name="connsiteY53" fmla="*/ 2634265 h 6858000"/>
              <a:gd name="connsiteX54" fmla="*/ 6293065 w 6568309"/>
              <a:gd name="connsiteY54" fmla="*/ 2647237 h 6858000"/>
              <a:gd name="connsiteX55" fmla="*/ 6297496 w 6568309"/>
              <a:gd name="connsiteY55" fmla="*/ 2650786 h 6858000"/>
              <a:gd name="connsiteX56" fmla="*/ 6301708 w 6568309"/>
              <a:gd name="connsiteY56" fmla="*/ 2661993 h 6858000"/>
              <a:gd name="connsiteX57" fmla="*/ 6295884 w 6568309"/>
              <a:gd name="connsiteY57" fmla="*/ 2670949 h 6858000"/>
              <a:gd name="connsiteX58" fmla="*/ 6291714 w 6568309"/>
              <a:gd name="connsiteY58" fmla="*/ 2690255 h 6858000"/>
              <a:gd name="connsiteX59" fmla="*/ 6292327 w 6568309"/>
              <a:gd name="connsiteY59" fmla="*/ 2695683 h 6858000"/>
              <a:gd name="connsiteX60" fmla="*/ 6284410 w 6568309"/>
              <a:gd name="connsiteY60" fmla="*/ 2713964 h 6858000"/>
              <a:gd name="connsiteX61" fmla="*/ 6280410 w 6568309"/>
              <a:gd name="connsiteY61" fmla="*/ 2730175 h 6858000"/>
              <a:gd name="connsiteX62" fmla="*/ 6288082 w 6568309"/>
              <a:gd name="connsiteY62" fmla="*/ 2763497 h 6858000"/>
              <a:gd name="connsiteX63" fmla="*/ 6260924 w 6568309"/>
              <a:gd name="connsiteY63" fmla="*/ 3051539 h 6858000"/>
              <a:gd name="connsiteX64" fmla="*/ 6210151 w 6568309"/>
              <a:gd name="connsiteY64" fmla="*/ 3335396 h 6858000"/>
              <a:gd name="connsiteX65" fmla="*/ 6212034 w 6568309"/>
              <a:gd name="connsiteY65" fmla="*/ 3456509 h 6858000"/>
              <a:gd name="connsiteX66" fmla="*/ 6197490 w 6568309"/>
              <a:gd name="connsiteY66" fmla="*/ 3531827 h 6858000"/>
              <a:gd name="connsiteX67" fmla="*/ 6208018 w 6568309"/>
              <a:gd name="connsiteY67" fmla="*/ 3570877 h 6858000"/>
              <a:gd name="connsiteX68" fmla="*/ 6205920 w 6568309"/>
              <a:gd name="connsiteY68" fmla="*/ 3583849 h 6858000"/>
              <a:gd name="connsiteX69" fmla="*/ 6199616 w 6568309"/>
              <a:gd name="connsiteY69" fmla="*/ 3592763 h 6858000"/>
              <a:gd name="connsiteX70" fmla="*/ 6181288 w 6568309"/>
              <a:gd name="connsiteY70" fmla="*/ 3653485 h 6858000"/>
              <a:gd name="connsiteX71" fmla="*/ 6175963 w 6568309"/>
              <a:gd name="connsiteY71" fmla="*/ 3670528 h 6858000"/>
              <a:gd name="connsiteX72" fmla="*/ 6176722 w 6568309"/>
              <a:gd name="connsiteY72" fmla="*/ 3685990 h 6858000"/>
              <a:gd name="connsiteX73" fmla="*/ 6181549 w 6568309"/>
              <a:gd name="connsiteY73" fmla="*/ 3690283 h 6858000"/>
              <a:gd name="connsiteX74" fmla="*/ 6179476 w 6568309"/>
              <a:gd name="connsiteY74" fmla="*/ 3699787 h 6858000"/>
              <a:gd name="connsiteX75" fmla="*/ 6180040 w 6568309"/>
              <a:gd name="connsiteY75" fmla="*/ 3702486 h 6858000"/>
              <a:gd name="connsiteX76" fmla="*/ 6182155 w 6568309"/>
              <a:gd name="connsiteY76" fmla="*/ 3717784 h 6858000"/>
              <a:gd name="connsiteX77" fmla="*/ 6158980 w 6568309"/>
              <a:gd name="connsiteY77" fmla="*/ 3746229 h 6858000"/>
              <a:gd name="connsiteX78" fmla="*/ 6096049 w 6568309"/>
              <a:gd name="connsiteY78" fmla="*/ 3924910 h 6858000"/>
              <a:gd name="connsiteX79" fmla="*/ 6069712 w 6568309"/>
              <a:gd name="connsiteY79" fmla="*/ 3989353 h 6858000"/>
              <a:gd name="connsiteX80" fmla="*/ 6067330 w 6568309"/>
              <a:gd name="connsiteY80" fmla="*/ 4033899 h 6858000"/>
              <a:gd name="connsiteX81" fmla="*/ 6061081 w 6568309"/>
              <a:gd name="connsiteY81" fmla="*/ 4142250 h 6858000"/>
              <a:gd name="connsiteX82" fmla="*/ 6042858 w 6568309"/>
              <a:gd name="connsiteY82" fmla="*/ 4329442 h 6858000"/>
              <a:gd name="connsiteX83" fmla="*/ 6034182 w 6568309"/>
              <a:gd name="connsiteY83" fmla="*/ 4456184 h 6858000"/>
              <a:gd name="connsiteX84" fmla="*/ 6029178 w 6568309"/>
              <a:gd name="connsiteY84" fmla="*/ 4468478 h 6858000"/>
              <a:gd name="connsiteX85" fmla="*/ 6029974 w 6568309"/>
              <a:gd name="connsiteY85" fmla="*/ 4469862 h 6858000"/>
              <a:gd name="connsiteX86" fmla="*/ 6028340 w 6568309"/>
              <a:gd name="connsiteY86" fmla="*/ 4483797 h 6858000"/>
              <a:gd name="connsiteX87" fmla="*/ 6025168 w 6568309"/>
              <a:gd name="connsiteY87" fmla="*/ 4487091 h 6858000"/>
              <a:gd name="connsiteX88" fmla="*/ 6023164 w 6568309"/>
              <a:gd name="connsiteY88" fmla="*/ 4496728 h 6858000"/>
              <a:gd name="connsiteX89" fmla="*/ 6016839 w 6568309"/>
              <a:gd name="connsiteY89" fmla="*/ 4515918 h 6858000"/>
              <a:gd name="connsiteX90" fmla="*/ 6017886 w 6568309"/>
              <a:gd name="connsiteY90" fmla="*/ 4519316 h 6858000"/>
              <a:gd name="connsiteX91" fmla="*/ 6011819 w 6568309"/>
              <a:gd name="connsiteY91" fmla="*/ 4547957 h 6858000"/>
              <a:gd name="connsiteX92" fmla="*/ 6012791 w 6568309"/>
              <a:gd name="connsiteY92" fmla="*/ 4548262 h 6858000"/>
              <a:gd name="connsiteX93" fmla="*/ 6015703 w 6568309"/>
              <a:gd name="connsiteY93" fmla="*/ 4555939 h 6858000"/>
              <a:gd name="connsiteX94" fmla="*/ 6018854 w 6568309"/>
              <a:gd name="connsiteY94" fmla="*/ 4570815 h 6858000"/>
              <a:gd name="connsiteX95" fmla="*/ 6033000 w 6568309"/>
              <a:gd name="connsiteY95" fmla="*/ 4633846 h 6858000"/>
              <a:gd name="connsiteX96" fmla="*/ 6032325 w 6568309"/>
              <a:gd name="connsiteY96" fmla="*/ 4639816 h 6858000"/>
              <a:gd name="connsiteX97" fmla="*/ 6032549 w 6568309"/>
              <a:gd name="connsiteY97" fmla="*/ 4639923 h 6858000"/>
              <a:gd name="connsiteX98" fmla="*/ 6032309 w 6568309"/>
              <a:gd name="connsiteY98" fmla="*/ 4646192 h 6858000"/>
              <a:gd name="connsiteX99" fmla="*/ 6031095 w 6568309"/>
              <a:gd name="connsiteY99" fmla="*/ 4650706 h 6858000"/>
              <a:gd name="connsiteX100" fmla="*/ 6029786 w 6568309"/>
              <a:gd name="connsiteY100" fmla="*/ 4662290 h 6858000"/>
              <a:gd name="connsiteX101" fmla="*/ 6030911 w 6568309"/>
              <a:gd name="connsiteY101" fmla="*/ 4666180 h 6858000"/>
              <a:gd name="connsiteX102" fmla="*/ 6033630 w 6568309"/>
              <a:gd name="connsiteY102" fmla="*/ 4667585 h 6858000"/>
              <a:gd name="connsiteX103" fmla="*/ 6033189 w 6568309"/>
              <a:gd name="connsiteY103" fmla="*/ 4668660 h 6858000"/>
              <a:gd name="connsiteX104" fmla="*/ 6038764 w 6568309"/>
              <a:gd name="connsiteY104" fmla="*/ 4689807 h 6858000"/>
              <a:gd name="connsiteX105" fmla="*/ 6042217 w 6568309"/>
              <a:gd name="connsiteY105" fmla="*/ 4737890 h 6858000"/>
              <a:gd name="connsiteX106" fmla="*/ 6040543 w 6568309"/>
              <a:gd name="connsiteY106" fmla="*/ 4765657 h 6858000"/>
              <a:gd name="connsiteX107" fmla="*/ 6039956 w 6568309"/>
              <a:gd name="connsiteY107" fmla="*/ 4841463 h 6858000"/>
              <a:gd name="connsiteX108" fmla="*/ 6057123 w 6568309"/>
              <a:gd name="connsiteY108" fmla="*/ 4969863 h 6858000"/>
              <a:gd name="connsiteX109" fmla="*/ 6055039 w 6568309"/>
              <a:gd name="connsiteY109" fmla="*/ 4974028 h 6858000"/>
              <a:gd name="connsiteX110" fmla="*/ 6053462 w 6568309"/>
              <a:gd name="connsiteY110" fmla="*/ 4980318 h 6858000"/>
              <a:gd name="connsiteX111" fmla="*/ 6053643 w 6568309"/>
              <a:gd name="connsiteY111" fmla="*/ 4980501 h 6858000"/>
              <a:gd name="connsiteX112" fmla="*/ 6051733 w 6568309"/>
              <a:gd name="connsiteY112" fmla="*/ 4986338 h 6858000"/>
              <a:gd name="connsiteX113" fmla="*/ 6049602 w 6568309"/>
              <a:gd name="connsiteY113" fmla="*/ 4991296 h 6858000"/>
              <a:gd name="connsiteX114" fmla="*/ 6075165 w 6568309"/>
              <a:gd name="connsiteY114" fmla="*/ 5076895 h 6858000"/>
              <a:gd name="connsiteX115" fmla="*/ 6073751 w 6568309"/>
              <a:gd name="connsiteY115" fmla="*/ 5081568 h 6858000"/>
              <a:gd name="connsiteX116" fmla="*/ 6073150 w 6568309"/>
              <a:gd name="connsiteY116" fmla="*/ 5088173 h 6858000"/>
              <a:gd name="connsiteX117" fmla="*/ 6073355 w 6568309"/>
              <a:gd name="connsiteY117" fmla="*/ 5088300 h 6858000"/>
              <a:gd name="connsiteX118" fmla="*/ 6072362 w 6568309"/>
              <a:gd name="connsiteY118" fmla="*/ 5094558 h 6858000"/>
              <a:gd name="connsiteX119" fmla="*/ 6064726 w 6568309"/>
              <a:gd name="connsiteY119" fmla="*/ 5125620 h 6858000"/>
              <a:gd name="connsiteX120" fmla="*/ 6065415 w 6568309"/>
              <a:gd name="connsiteY120" fmla="*/ 5268004 h 6858000"/>
              <a:gd name="connsiteX121" fmla="*/ 6066081 w 6568309"/>
              <a:gd name="connsiteY121" fmla="*/ 5269530 h 6858000"/>
              <a:gd name="connsiteX122" fmla="*/ 6043407 w 6568309"/>
              <a:gd name="connsiteY122" fmla="*/ 5390941 h 6858000"/>
              <a:gd name="connsiteX123" fmla="*/ 6025377 w 6568309"/>
              <a:gd name="connsiteY123" fmla="*/ 5539927 h 6858000"/>
              <a:gd name="connsiteX124" fmla="*/ 6010052 w 6568309"/>
              <a:gd name="connsiteY124" fmla="*/ 5791594 h 6858000"/>
              <a:gd name="connsiteX125" fmla="*/ 5994220 w 6568309"/>
              <a:gd name="connsiteY125" fmla="*/ 5855206 h 6858000"/>
              <a:gd name="connsiteX126" fmla="*/ 5982580 w 6568309"/>
              <a:gd name="connsiteY126" fmla="*/ 5873582 h 6858000"/>
              <a:gd name="connsiteX127" fmla="*/ 5983608 w 6568309"/>
              <a:gd name="connsiteY127" fmla="*/ 5876037 h 6858000"/>
              <a:gd name="connsiteX128" fmla="*/ 5983535 w 6568309"/>
              <a:gd name="connsiteY128" fmla="*/ 5886534 h 6858000"/>
              <a:gd name="connsiteX129" fmla="*/ 5988737 w 6568309"/>
              <a:gd name="connsiteY129" fmla="*/ 5888644 h 6858000"/>
              <a:gd name="connsiteX130" fmla="*/ 5992371 w 6568309"/>
              <a:gd name="connsiteY130" fmla="*/ 5903832 h 6858000"/>
              <a:gd name="connsiteX131" fmla="*/ 5990780 w 6568309"/>
              <a:gd name="connsiteY131" fmla="*/ 5923391 h 6858000"/>
              <a:gd name="connsiteX132" fmla="*/ 5993870 w 6568309"/>
              <a:gd name="connsiteY132" fmla="*/ 6013205 h 6858000"/>
              <a:gd name="connsiteX133" fmla="*/ 5997673 w 6568309"/>
              <a:gd name="connsiteY133" fmla="*/ 6074018 h 6858000"/>
              <a:gd name="connsiteX134" fmla="*/ 6014840 w 6568309"/>
              <a:gd name="connsiteY134" fmla="*/ 6130837 h 6858000"/>
              <a:gd name="connsiteX135" fmla="*/ 6010704 w 6568309"/>
              <a:gd name="connsiteY135" fmla="*/ 6152982 h 6858000"/>
              <a:gd name="connsiteX136" fmla="*/ 6038294 w 6568309"/>
              <a:gd name="connsiteY136" fmla="*/ 6221100 h 6858000"/>
              <a:gd name="connsiteX137" fmla="*/ 6052331 w 6568309"/>
              <a:gd name="connsiteY137" fmla="*/ 6287550 h 6858000"/>
              <a:gd name="connsiteX138" fmla="*/ 6074143 w 6568309"/>
              <a:gd name="connsiteY138" fmla="*/ 6401595 h 6858000"/>
              <a:gd name="connsiteX139" fmla="*/ 6060199 w 6568309"/>
              <a:gd name="connsiteY139" fmla="*/ 6487110 h 6858000"/>
              <a:gd name="connsiteX140" fmla="*/ 6081156 w 6568309"/>
              <a:gd name="connsiteY140" fmla="*/ 6588589 h 6858000"/>
              <a:gd name="connsiteX141" fmla="*/ 6114944 w 6568309"/>
              <a:gd name="connsiteY141" fmla="*/ 6769963 h 6858000"/>
              <a:gd name="connsiteX142" fmla="*/ 6128950 w 6568309"/>
              <a:gd name="connsiteY142" fmla="*/ 6835814 h 6858000"/>
              <a:gd name="connsiteX143" fmla="*/ 6132536 w 6568309"/>
              <a:gd name="connsiteY143" fmla="*/ 6858000 h 6858000"/>
              <a:gd name="connsiteX144" fmla="*/ 4789511 w 6568309"/>
              <a:gd name="connsiteY144" fmla="*/ 6858000 h 6858000"/>
              <a:gd name="connsiteX145" fmla="*/ 1866294 w 6568309"/>
              <a:gd name="connsiteY145" fmla="*/ 6858000 h 6858000"/>
              <a:gd name="connsiteX146" fmla="*/ 1705866 w 6568309"/>
              <a:gd name="connsiteY146" fmla="*/ 6858000 h 6858000"/>
              <a:gd name="connsiteX147" fmla="*/ 1343025 w 6568309"/>
              <a:gd name="connsiteY147" fmla="*/ 6858000 h 6858000"/>
              <a:gd name="connsiteX148" fmla="*/ 523269 w 6568309"/>
              <a:gd name="connsiteY148" fmla="*/ 6858000 h 6858000"/>
              <a:gd name="connsiteX149" fmla="*/ 362841 w 6568309"/>
              <a:gd name="connsiteY149" fmla="*/ 6858000 h 6858000"/>
              <a:gd name="connsiteX150" fmla="*/ 0 w 6568309"/>
              <a:gd name="connsiteY15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</a:cxnLst>
            <a:rect l="l" t="t" r="r" b="b"/>
            <a:pathLst>
              <a:path w="6568309" h="6858000">
                <a:moveTo>
                  <a:pt x="0" y="0"/>
                </a:moveTo>
                <a:lnTo>
                  <a:pt x="362841" y="0"/>
                </a:lnTo>
                <a:lnTo>
                  <a:pt x="523269" y="0"/>
                </a:lnTo>
                <a:lnTo>
                  <a:pt x="1343025" y="0"/>
                </a:lnTo>
                <a:lnTo>
                  <a:pt x="1705866" y="0"/>
                </a:lnTo>
                <a:lnTo>
                  <a:pt x="1866294" y="0"/>
                </a:lnTo>
                <a:lnTo>
                  <a:pt x="5225154" y="0"/>
                </a:lnTo>
                <a:lnTo>
                  <a:pt x="6568179" y="0"/>
                </a:lnTo>
                <a:lnTo>
                  <a:pt x="6568309" y="1"/>
                </a:lnTo>
                <a:lnTo>
                  <a:pt x="6562951" y="30700"/>
                </a:lnTo>
                <a:cubicBezTo>
                  <a:pt x="6559126" y="84364"/>
                  <a:pt x="6548218" y="241149"/>
                  <a:pt x="6547446" y="310025"/>
                </a:cubicBezTo>
                <a:cubicBezTo>
                  <a:pt x="6550151" y="367544"/>
                  <a:pt x="6557712" y="408251"/>
                  <a:pt x="6558316" y="443960"/>
                </a:cubicBezTo>
                <a:cubicBezTo>
                  <a:pt x="6555224" y="499397"/>
                  <a:pt x="6534767" y="604434"/>
                  <a:pt x="6528896" y="642659"/>
                </a:cubicBezTo>
                <a:cubicBezTo>
                  <a:pt x="6535204" y="657287"/>
                  <a:pt x="6515365" y="658191"/>
                  <a:pt x="6523095" y="673307"/>
                </a:cubicBezTo>
                <a:cubicBezTo>
                  <a:pt x="6523388" y="693769"/>
                  <a:pt x="6506868" y="797295"/>
                  <a:pt x="6496169" y="839641"/>
                </a:cubicBezTo>
                <a:cubicBezTo>
                  <a:pt x="6484119" y="887148"/>
                  <a:pt x="6457817" y="937731"/>
                  <a:pt x="6450789" y="958357"/>
                </a:cubicBezTo>
                <a:cubicBezTo>
                  <a:pt x="6443760" y="978983"/>
                  <a:pt x="6459217" y="936930"/>
                  <a:pt x="6453996" y="963398"/>
                </a:cubicBezTo>
                <a:cubicBezTo>
                  <a:pt x="6448777" y="989867"/>
                  <a:pt x="6425575" y="1087010"/>
                  <a:pt x="6419467" y="1117169"/>
                </a:cubicBezTo>
                <a:cubicBezTo>
                  <a:pt x="6431540" y="1118586"/>
                  <a:pt x="6409651" y="1135372"/>
                  <a:pt x="6417348" y="1144352"/>
                </a:cubicBezTo>
                <a:cubicBezTo>
                  <a:pt x="6424109" y="1150681"/>
                  <a:pt x="6419047" y="1157251"/>
                  <a:pt x="6418473" y="1164484"/>
                </a:cubicBezTo>
                <a:cubicBezTo>
                  <a:pt x="6423767" y="1173524"/>
                  <a:pt x="6413947" y="1205209"/>
                  <a:pt x="6406979" y="1213829"/>
                </a:cubicBezTo>
                <a:cubicBezTo>
                  <a:pt x="6382818" y="1235037"/>
                  <a:pt x="6400452" y="1277327"/>
                  <a:pt x="6381928" y="1294823"/>
                </a:cubicBezTo>
                <a:cubicBezTo>
                  <a:pt x="6379195" y="1300845"/>
                  <a:pt x="6378069" y="1306615"/>
                  <a:pt x="6377948" y="1312193"/>
                </a:cubicBezTo>
                <a:lnTo>
                  <a:pt x="6379894" y="1327626"/>
                </a:lnTo>
                <a:lnTo>
                  <a:pt x="6385024" y="1331644"/>
                </a:lnTo>
                <a:lnTo>
                  <a:pt x="6383696" y="1341276"/>
                </a:lnTo>
                <a:cubicBezTo>
                  <a:pt x="6383952" y="1342166"/>
                  <a:pt x="6384208" y="1343055"/>
                  <a:pt x="6384464" y="1343945"/>
                </a:cubicBezTo>
                <a:cubicBezTo>
                  <a:pt x="6385957" y="1349040"/>
                  <a:pt x="6387253" y="1354080"/>
                  <a:pt x="6387748" y="1359134"/>
                </a:cubicBezTo>
                <a:cubicBezTo>
                  <a:pt x="6384363" y="1373109"/>
                  <a:pt x="6372802" y="1397612"/>
                  <a:pt x="6364157" y="1427803"/>
                </a:cubicBezTo>
                <a:cubicBezTo>
                  <a:pt x="6348141" y="1460349"/>
                  <a:pt x="6348362" y="1505076"/>
                  <a:pt x="6335874" y="1540278"/>
                </a:cubicBezTo>
                <a:lnTo>
                  <a:pt x="6331892" y="1547262"/>
                </a:lnTo>
                <a:lnTo>
                  <a:pt x="6332744" y="1577056"/>
                </a:lnTo>
                <a:cubicBezTo>
                  <a:pt x="6335859" y="1582205"/>
                  <a:pt x="6336674" y="1589568"/>
                  <a:pt x="6333604" y="1595898"/>
                </a:cubicBezTo>
                <a:lnTo>
                  <a:pt x="6324749" y="1703726"/>
                </a:lnTo>
                <a:cubicBezTo>
                  <a:pt x="6324080" y="1739332"/>
                  <a:pt x="6318019" y="1754453"/>
                  <a:pt x="6329594" y="1809535"/>
                </a:cubicBezTo>
                <a:cubicBezTo>
                  <a:pt x="6344930" y="1868036"/>
                  <a:pt x="6323725" y="1952670"/>
                  <a:pt x="6329062" y="2018310"/>
                </a:cubicBezTo>
                <a:cubicBezTo>
                  <a:pt x="6308075" y="2053162"/>
                  <a:pt x="6326925" y="2034561"/>
                  <a:pt x="6321735" y="2071355"/>
                </a:cubicBezTo>
                <a:lnTo>
                  <a:pt x="6322678" y="2141166"/>
                </a:lnTo>
                <a:lnTo>
                  <a:pt x="6321340" y="2154548"/>
                </a:lnTo>
                <a:lnTo>
                  <a:pt x="6316582" y="2158153"/>
                </a:lnTo>
                <a:lnTo>
                  <a:pt x="6311428" y="2178174"/>
                </a:lnTo>
                <a:cubicBezTo>
                  <a:pt x="6310177" y="2185696"/>
                  <a:pt x="6309622" y="2193828"/>
                  <a:pt x="6310192" y="2202858"/>
                </a:cubicBezTo>
                <a:cubicBezTo>
                  <a:pt x="6319667" y="2232772"/>
                  <a:pt x="6296459" y="2283357"/>
                  <a:pt x="6309211" y="2320214"/>
                </a:cubicBezTo>
                <a:cubicBezTo>
                  <a:pt x="6307537" y="2355906"/>
                  <a:pt x="6302490" y="2394678"/>
                  <a:pt x="6300151" y="2417011"/>
                </a:cubicBezTo>
                <a:cubicBezTo>
                  <a:pt x="6292303" y="2426377"/>
                  <a:pt x="6304439" y="2456509"/>
                  <a:pt x="6295176" y="2454207"/>
                </a:cubicBezTo>
                <a:cubicBezTo>
                  <a:pt x="6299335" y="2464947"/>
                  <a:pt x="6297305" y="2476105"/>
                  <a:pt x="6293727" y="2487203"/>
                </a:cubicBezTo>
                <a:lnTo>
                  <a:pt x="6285477" y="2512282"/>
                </a:lnTo>
                <a:cubicBezTo>
                  <a:pt x="6285720" y="2512961"/>
                  <a:pt x="6285962" y="2513640"/>
                  <a:pt x="6286205" y="2514318"/>
                </a:cubicBezTo>
                <a:cubicBezTo>
                  <a:pt x="6292347" y="2534324"/>
                  <a:pt x="6298487" y="2554328"/>
                  <a:pt x="6304629" y="2574334"/>
                </a:cubicBezTo>
                <a:lnTo>
                  <a:pt x="6303842" y="2579877"/>
                </a:lnTo>
                <a:cubicBezTo>
                  <a:pt x="6303729" y="2585644"/>
                  <a:pt x="6304006" y="2603388"/>
                  <a:pt x="6303953" y="2608928"/>
                </a:cubicBezTo>
                <a:lnTo>
                  <a:pt x="6303530" y="2613111"/>
                </a:lnTo>
                <a:lnTo>
                  <a:pt x="6297474" y="2621996"/>
                </a:lnTo>
                <a:lnTo>
                  <a:pt x="6299263" y="2634265"/>
                </a:lnTo>
                <a:lnTo>
                  <a:pt x="6293065" y="2647237"/>
                </a:lnTo>
                <a:cubicBezTo>
                  <a:pt x="6294685" y="2648158"/>
                  <a:pt x="6296180" y="2649356"/>
                  <a:pt x="6297496" y="2650786"/>
                </a:cubicBezTo>
                <a:lnTo>
                  <a:pt x="6301708" y="2661993"/>
                </a:lnTo>
                <a:lnTo>
                  <a:pt x="6295884" y="2670949"/>
                </a:lnTo>
                <a:cubicBezTo>
                  <a:pt x="6304913" y="2672007"/>
                  <a:pt x="6294429" y="2681695"/>
                  <a:pt x="6291714" y="2690255"/>
                </a:cubicBezTo>
                <a:lnTo>
                  <a:pt x="6292327" y="2695683"/>
                </a:lnTo>
                <a:lnTo>
                  <a:pt x="6284410" y="2713964"/>
                </a:lnTo>
                <a:lnTo>
                  <a:pt x="6280410" y="2730175"/>
                </a:lnTo>
                <a:lnTo>
                  <a:pt x="6288082" y="2763497"/>
                </a:lnTo>
                <a:lnTo>
                  <a:pt x="6260924" y="3051539"/>
                </a:lnTo>
                <a:cubicBezTo>
                  <a:pt x="6251455" y="3165645"/>
                  <a:pt x="6222174" y="3216611"/>
                  <a:pt x="6210151" y="3335396"/>
                </a:cubicBezTo>
                <a:lnTo>
                  <a:pt x="6212034" y="3456509"/>
                </a:lnTo>
                <a:lnTo>
                  <a:pt x="6197490" y="3531827"/>
                </a:lnTo>
                <a:lnTo>
                  <a:pt x="6208018" y="3570877"/>
                </a:lnTo>
                <a:lnTo>
                  <a:pt x="6205920" y="3583849"/>
                </a:lnTo>
                <a:lnTo>
                  <a:pt x="6199616" y="3592763"/>
                </a:lnTo>
                <a:cubicBezTo>
                  <a:pt x="6191839" y="3613948"/>
                  <a:pt x="6196204" y="3641245"/>
                  <a:pt x="6181288" y="3653485"/>
                </a:cubicBezTo>
                <a:cubicBezTo>
                  <a:pt x="6178087" y="3659316"/>
                  <a:pt x="6176516" y="3664985"/>
                  <a:pt x="6175963" y="3670528"/>
                </a:cubicBezTo>
                <a:lnTo>
                  <a:pt x="6176722" y="3685990"/>
                </a:lnTo>
                <a:lnTo>
                  <a:pt x="6181549" y="3690283"/>
                </a:lnTo>
                <a:lnTo>
                  <a:pt x="6179476" y="3699787"/>
                </a:lnTo>
                <a:cubicBezTo>
                  <a:pt x="6179664" y="3700686"/>
                  <a:pt x="6179852" y="3701586"/>
                  <a:pt x="6180040" y="3702486"/>
                </a:cubicBezTo>
                <a:cubicBezTo>
                  <a:pt x="6181140" y="3707637"/>
                  <a:pt x="6182047" y="3712728"/>
                  <a:pt x="6182155" y="3717784"/>
                </a:cubicBezTo>
                <a:cubicBezTo>
                  <a:pt x="6156678" y="3711701"/>
                  <a:pt x="6178864" y="3759789"/>
                  <a:pt x="6158980" y="3746229"/>
                </a:cubicBezTo>
                <a:cubicBezTo>
                  <a:pt x="6144630" y="3780750"/>
                  <a:pt x="6117520" y="3867558"/>
                  <a:pt x="6096049" y="3924910"/>
                </a:cubicBezTo>
                <a:lnTo>
                  <a:pt x="6069712" y="3989353"/>
                </a:lnTo>
                <a:lnTo>
                  <a:pt x="6067330" y="4033899"/>
                </a:lnTo>
                <a:cubicBezTo>
                  <a:pt x="6065506" y="4070470"/>
                  <a:pt x="6063599" y="4110146"/>
                  <a:pt x="6061081" y="4142250"/>
                </a:cubicBezTo>
                <a:cubicBezTo>
                  <a:pt x="6055260" y="4200007"/>
                  <a:pt x="6045907" y="4278998"/>
                  <a:pt x="6042858" y="4329442"/>
                </a:cubicBezTo>
                <a:cubicBezTo>
                  <a:pt x="6038376" y="4381764"/>
                  <a:pt x="6036461" y="4433012"/>
                  <a:pt x="6034182" y="4456184"/>
                </a:cubicBezTo>
                <a:lnTo>
                  <a:pt x="6029178" y="4468478"/>
                </a:lnTo>
                <a:lnTo>
                  <a:pt x="6029974" y="4469862"/>
                </a:lnTo>
                <a:cubicBezTo>
                  <a:pt x="6031287" y="4476321"/>
                  <a:pt x="6030316" y="4480555"/>
                  <a:pt x="6028340" y="4483797"/>
                </a:cubicBezTo>
                <a:lnTo>
                  <a:pt x="6025168" y="4487091"/>
                </a:lnTo>
                <a:lnTo>
                  <a:pt x="6023164" y="4496728"/>
                </a:lnTo>
                <a:lnTo>
                  <a:pt x="6016839" y="4515918"/>
                </a:lnTo>
                <a:cubicBezTo>
                  <a:pt x="6017189" y="4517049"/>
                  <a:pt x="6017537" y="4518182"/>
                  <a:pt x="6017886" y="4519316"/>
                </a:cubicBezTo>
                <a:lnTo>
                  <a:pt x="6011819" y="4547957"/>
                </a:lnTo>
                <a:lnTo>
                  <a:pt x="6012791" y="4548262"/>
                </a:lnTo>
                <a:cubicBezTo>
                  <a:pt x="6014837" y="4549595"/>
                  <a:pt x="6016087" y="4551811"/>
                  <a:pt x="6015703" y="4555939"/>
                </a:cubicBezTo>
                <a:cubicBezTo>
                  <a:pt x="6031790" y="4548276"/>
                  <a:pt x="6021405" y="4557977"/>
                  <a:pt x="6018854" y="4570815"/>
                </a:cubicBezTo>
                <a:cubicBezTo>
                  <a:pt x="6021736" y="4583801"/>
                  <a:pt x="6030754" y="4622347"/>
                  <a:pt x="6033000" y="4633846"/>
                </a:cubicBezTo>
                <a:lnTo>
                  <a:pt x="6032325" y="4639816"/>
                </a:lnTo>
                <a:lnTo>
                  <a:pt x="6032549" y="4639923"/>
                </a:lnTo>
                <a:cubicBezTo>
                  <a:pt x="6032911" y="4641190"/>
                  <a:pt x="6032878" y="4643141"/>
                  <a:pt x="6032309" y="4646192"/>
                </a:cubicBezTo>
                <a:lnTo>
                  <a:pt x="6031095" y="4650706"/>
                </a:lnTo>
                <a:lnTo>
                  <a:pt x="6029786" y="4662290"/>
                </a:lnTo>
                <a:cubicBezTo>
                  <a:pt x="6030161" y="4663587"/>
                  <a:pt x="6030536" y="4664883"/>
                  <a:pt x="6030911" y="4666180"/>
                </a:cubicBezTo>
                <a:lnTo>
                  <a:pt x="6033630" y="4667585"/>
                </a:lnTo>
                <a:lnTo>
                  <a:pt x="6033189" y="4668660"/>
                </a:lnTo>
                <a:cubicBezTo>
                  <a:pt x="6027286" y="4676831"/>
                  <a:pt x="6019767" y="4679345"/>
                  <a:pt x="6038764" y="4689807"/>
                </a:cubicBezTo>
                <a:cubicBezTo>
                  <a:pt x="6028616" y="4708535"/>
                  <a:pt x="6040474" y="4712235"/>
                  <a:pt x="6042217" y="4737890"/>
                </a:cubicBezTo>
                <a:cubicBezTo>
                  <a:pt x="6033362" y="4748600"/>
                  <a:pt x="6035273" y="4757223"/>
                  <a:pt x="6040543" y="4765657"/>
                </a:cubicBezTo>
                <a:cubicBezTo>
                  <a:pt x="6034416" y="4790618"/>
                  <a:pt x="6040696" y="4813399"/>
                  <a:pt x="6039956" y="4841463"/>
                </a:cubicBezTo>
                <a:lnTo>
                  <a:pt x="6057123" y="4969863"/>
                </a:lnTo>
                <a:lnTo>
                  <a:pt x="6055039" y="4974028"/>
                </a:lnTo>
                <a:cubicBezTo>
                  <a:pt x="6053860" y="4976933"/>
                  <a:pt x="6053409" y="4978909"/>
                  <a:pt x="6053462" y="4980318"/>
                </a:cubicBezTo>
                <a:lnTo>
                  <a:pt x="6053643" y="4980501"/>
                </a:lnTo>
                <a:lnTo>
                  <a:pt x="6051733" y="4986338"/>
                </a:lnTo>
                <a:lnTo>
                  <a:pt x="6049602" y="4991296"/>
                </a:lnTo>
                <a:cubicBezTo>
                  <a:pt x="6058123" y="5019829"/>
                  <a:pt x="6066643" y="5048361"/>
                  <a:pt x="6075165" y="5076895"/>
                </a:cubicBezTo>
                <a:lnTo>
                  <a:pt x="6073751" y="5081568"/>
                </a:lnTo>
                <a:cubicBezTo>
                  <a:pt x="6073034" y="5084748"/>
                  <a:pt x="6072888" y="5086810"/>
                  <a:pt x="6073150" y="5088173"/>
                </a:cubicBezTo>
                <a:lnTo>
                  <a:pt x="6073355" y="5088300"/>
                </a:lnTo>
                <a:lnTo>
                  <a:pt x="6072362" y="5094558"/>
                </a:lnTo>
                <a:cubicBezTo>
                  <a:pt x="6070184" y="5105196"/>
                  <a:pt x="6067588" y="5115626"/>
                  <a:pt x="6064726" y="5125620"/>
                </a:cubicBezTo>
                <a:cubicBezTo>
                  <a:pt x="6063568" y="5154527"/>
                  <a:pt x="6065189" y="5244020"/>
                  <a:pt x="6065415" y="5268004"/>
                </a:cubicBezTo>
                <a:cubicBezTo>
                  <a:pt x="6065637" y="5268513"/>
                  <a:pt x="6065860" y="5269021"/>
                  <a:pt x="6066081" y="5269530"/>
                </a:cubicBezTo>
                <a:lnTo>
                  <a:pt x="6043407" y="5390941"/>
                </a:lnTo>
                <a:cubicBezTo>
                  <a:pt x="6032545" y="5438194"/>
                  <a:pt x="6020942" y="5465286"/>
                  <a:pt x="6025377" y="5539927"/>
                </a:cubicBezTo>
                <a:cubicBezTo>
                  <a:pt x="6019787" y="5610775"/>
                  <a:pt x="6013913" y="5740573"/>
                  <a:pt x="6010052" y="5791594"/>
                </a:cubicBezTo>
                <a:cubicBezTo>
                  <a:pt x="5989401" y="5787060"/>
                  <a:pt x="6018524" y="5849672"/>
                  <a:pt x="5994220" y="5855206"/>
                </a:cubicBezTo>
                <a:cubicBezTo>
                  <a:pt x="5995282" y="5860240"/>
                  <a:pt x="5980598" y="5868910"/>
                  <a:pt x="5982580" y="5873582"/>
                </a:cubicBezTo>
                <a:cubicBezTo>
                  <a:pt x="5982922" y="5874401"/>
                  <a:pt x="5983265" y="5875218"/>
                  <a:pt x="5983608" y="5876037"/>
                </a:cubicBezTo>
                <a:lnTo>
                  <a:pt x="5983535" y="5886534"/>
                </a:lnTo>
                <a:lnTo>
                  <a:pt x="5988737" y="5888644"/>
                </a:lnTo>
                <a:cubicBezTo>
                  <a:pt x="5989948" y="5893707"/>
                  <a:pt x="5991159" y="5898769"/>
                  <a:pt x="5992371" y="5903832"/>
                </a:cubicBezTo>
                <a:cubicBezTo>
                  <a:pt x="5992924" y="5909651"/>
                  <a:pt x="5992578" y="5916068"/>
                  <a:pt x="5990780" y="5923391"/>
                </a:cubicBezTo>
                <a:cubicBezTo>
                  <a:pt x="5975822" y="5948880"/>
                  <a:pt x="6013580" y="5981626"/>
                  <a:pt x="5993870" y="6013205"/>
                </a:cubicBezTo>
                <a:cubicBezTo>
                  <a:pt x="5988486" y="6024901"/>
                  <a:pt x="5991718" y="6066777"/>
                  <a:pt x="5997673" y="6074018"/>
                </a:cubicBezTo>
                <a:cubicBezTo>
                  <a:pt x="5998007" y="6081731"/>
                  <a:pt x="6007861" y="6126985"/>
                  <a:pt x="6014840" y="6130837"/>
                </a:cubicBezTo>
                <a:cubicBezTo>
                  <a:pt x="6022998" y="6137057"/>
                  <a:pt x="5999420" y="6156330"/>
                  <a:pt x="6010704" y="6152982"/>
                </a:cubicBezTo>
                <a:cubicBezTo>
                  <a:pt x="6008682" y="6186619"/>
                  <a:pt x="6039938" y="6191636"/>
                  <a:pt x="6038294" y="6221100"/>
                </a:cubicBezTo>
                <a:cubicBezTo>
                  <a:pt x="6039643" y="6222126"/>
                  <a:pt x="6046356" y="6257468"/>
                  <a:pt x="6052331" y="6287550"/>
                </a:cubicBezTo>
                <a:cubicBezTo>
                  <a:pt x="6058307" y="6317632"/>
                  <a:pt x="6082079" y="6391312"/>
                  <a:pt x="6074143" y="6401595"/>
                </a:cubicBezTo>
                <a:cubicBezTo>
                  <a:pt x="6074931" y="6423902"/>
                  <a:pt x="6059614" y="6432919"/>
                  <a:pt x="6060199" y="6487110"/>
                </a:cubicBezTo>
                <a:cubicBezTo>
                  <a:pt x="6075583" y="6574474"/>
                  <a:pt x="6076150" y="6553611"/>
                  <a:pt x="6081156" y="6588589"/>
                </a:cubicBezTo>
                <a:cubicBezTo>
                  <a:pt x="6102088" y="6637976"/>
                  <a:pt x="6067660" y="6687723"/>
                  <a:pt x="6114944" y="6769963"/>
                </a:cubicBezTo>
                <a:cubicBezTo>
                  <a:pt x="6130462" y="6819284"/>
                  <a:pt x="6119243" y="6817955"/>
                  <a:pt x="6128950" y="6835814"/>
                </a:cubicBezTo>
                <a:lnTo>
                  <a:pt x="6132536" y="6858000"/>
                </a:lnTo>
                <a:lnTo>
                  <a:pt x="4789511" y="6858000"/>
                </a:lnTo>
                <a:lnTo>
                  <a:pt x="1866294" y="6858000"/>
                </a:lnTo>
                <a:lnTo>
                  <a:pt x="1705866" y="6858000"/>
                </a:lnTo>
                <a:lnTo>
                  <a:pt x="1343025" y="6858000"/>
                </a:lnTo>
                <a:lnTo>
                  <a:pt x="523269" y="6858000"/>
                </a:lnTo>
                <a:lnTo>
                  <a:pt x="362841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BB23C4-D039-3DA9-C70C-B7E09F219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780" y="164739"/>
            <a:ext cx="6040145" cy="101708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dirty="0"/>
              <a:t>K Means</a:t>
            </a:r>
            <a:b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Means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of the driver variables</a:t>
            </a:r>
            <a:endParaRPr lang="en-US" sz="2000" kern="12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EC19C4-F067-471C-8E67-E523903DF6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18399" y="1363811"/>
            <a:ext cx="11072786" cy="2402533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/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This looks like a good solution because the single driver variables have a decent to good spread (difference) </a:t>
            </a:r>
          </a:p>
          <a:p>
            <a:pPr indent="-228600" defTabSz="914400"/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After Analyzing the difference within the cluster variable’s (0.1 as difference) I found the below :</a:t>
            </a:r>
          </a:p>
          <a:p>
            <a:pPr marL="457189" lvl="1">
              <a:lnSpc>
                <a:spcPct val="107000"/>
              </a:lnSpc>
              <a:spcBef>
                <a:spcPts val="0"/>
              </a:spcBef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n! / r!(n-r)! = 7! / 2!(7-2)! = 5040/240 = 21</a:t>
            </a:r>
          </a:p>
          <a:p>
            <a:pPr marL="457189" lvl="1">
              <a:lnSpc>
                <a:spcPct val="107000"/>
              </a:lnSpc>
              <a:spcBef>
                <a:spcPts val="0"/>
              </a:spcBef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21*7 (single driver+ abstract constant) = 147</a:t>
            </a:r>
          </a:p>
          <a:p>
            <a:pPr marL="457189" lvl="1">
              <a:lnSpc>
                <a:spcPct val="107000"/>
              </a:lnSpc>
              <a:spcBef>
                <a:spcPts val="0"/>
              </a:spcBef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Found 10 Ties after differencing the means</a:t>
            </a:r>
          </a:p>
          <a:p>
            <a:pPr marL="457189" lvl="1">
              <a:lnSpc>
                <a:spcPct val="107000"/>
              </a:lnSpc>
              <a:spcBef>
                <a:spcPts val="0"/>
              </a:spcBef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10/147 = 0.06803 *100 = 6.8%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Good solution as the percentage does not cross 15% and it is 6.8% of ties</a:t>
            </a: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ACFCDE61-C8CF-88A0-90D4-6F9A330876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5786" y="3836561"/>
            <a:ext cx="9064942" cy="24025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1038AEF-CE57-6F65-D2C3-A904C72A43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66043" y="1744960"/>
            <a:ext cx="1599878" cy="2021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2554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821940F-7A1D-4ACC-85B4-A932898AB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6674508-81D3-48CF-96BF-7FC60EAA57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741994" cy="6858000"/>
          </a:xfrm>
          <a:custGeom>
            <a:avLst/>
            <a:gdLst>
              <a:gd name="connsiteX0" fmla="*/ 0 w 6568309"/>
              <a:gd name="connsiteY0" fmla="*/ 0 h 6858000"/>
              <a:gd name="connsiteX1" fmla="*/ 362841 w 6568309"/>
              <a:gd name="connsiteY1" fmla="*/ 0 h 6858000"/>
              <a:gd name="connsiteX2" fmla="*/ 523269 w 6568309"/>
              <a:gd name="connsiteY2" fmla="*/ 0 h 6858000"/>
              <a:gd name="connsiteX3" fmla="*/ 1343025 w 6568309"/>
              <a:gd name="connsiteY3" fmla="*/ 0 h 6858000"/>
              <a:gd name="connsiteX4" fmla="*/ 1705866 w 6568309"/>
              <a:gd name="connsiteY4" fmla="*/ 0 h 6858000"/>
              <a:gd name="connsiteX5" fmla="*/ 1866294 w 6568309"/>
              <a:gd name="connsiteY5" fmla="*/ 0 h 6858000"/>
              <a:gd name="connsiteX6" fmla="*/ 5225154 w 6568309"/>
              <a:gd name="connsiteY6" fmla="*/ 0 h 6858000"/>
              <a:gd name="connsiteX7" fmla="*/ 6568179 w 6568309"/>
              <a:gd name="connsiteY7" fmla="*/ 0 h 6858000"/>
              <a:gd name="connsiteX8" fmla="*/ 6568309 w 6568309"/>
              <a:gd name="connsiteY8" fmla="*/ 1 h 6858000"/>
              <a:gd name="connsiteX9" fmla="*/ 6562951 w 6568309"/>
              <a:gd name="connsiteY9" fmla="*/ 30700 h 6858000"/>
              <a:gd name="connsiteX10" fmla="*/ 6547446 w 6568309"/>
              <a:gd name="connsiteY10" fmla="*/ 310025 h 6858000"/>
              <a:gd name="connsiteX11" fmla="*/ 6558316 w 6568309"/>
              <a:gd name="connsiteY11" fmla="*/ 443960 h 6858000"/>
              <a:gd name="connsiteX12" fmla="*/ 6528896 w 6568309"/>
              <a:gd name="connsiteY12" fmla="*/ 642659 h 6858000"/>
              <a:gd name="connsiteX13" fmla="*/ 6523095 w 6568309"/>
              <a:gd name="connsiteY13" fmla="*/ 673307 h 6858000"/>
              <a:gd name="connsiteX14" fmla="*/ 6496169 w 6568309"/>
              <a:gd name="connsiteY14" fmla="*/ 839641 h 6858000"/>
              <a:gd name="connsiteX15" fmla="*/ 6450789 w 6568309"/>
              <a:gd name="connsiteY15" fmla="*/ 958357 h 6858000"/>
              <a:gd name="connsiteX16" fmla="*/ 6453996 w 6568309"/>
              <a:gd name="connsiteY16" fmla="*/ 963398 h 6858000"/>
              <a:gd name="connsiteX17" fmla="*/ 6419467 w 6568309"/>
              <a:gd name="connsiteY17" fmla="*/ 1117169 h 6858000"/>
              <a:gd name="connsiteX18" fmla="*/ 6417348 w 6568309"/>
              <a:gd name="connsiteY18" fmla="*/ 1144352 h 6858000"/>
              <a:gd name="connsiteX19" fmla="*/ 6418473 w 6568309"/>
              <a:gd name="connsiteY19" fmla="*/ 1164484 h 6858000"/>
              <a:gd name="connsiteX20" fmla="*/ 6406979 w 6568309"/>
              <a:gd name="connsiteY20" fmla="*/ 1213829 h 6858000"/>
              <a:gd name="connsiteX21" fmla="*/ 6381928 w 6568309"/>
              <a:gd name="connsiteY21" fmla="*/ 1294823 h 6858000"/>
              <a:gd name="connsiteX22" fmla="*/ 6377948 w 6568309"/>
              <a:gd name="connsiteY22" fmla="*/ 1312193 h 6858000"/>
              <a:gd name="connsiteX23" fmla="*/ 6379894 w 6568309"/>
              <a:gd name="connsiteY23" fmla="*/ 1327626 h 6858000"/>
              <a:gd name="connsiteX24" fmla="*/ 6385024 w 6568309"/>
              <a:gd name="connsiteY24" fmla="*/ 1331644 h 6858000"/>
              <a:gd name="connsiteX25" fmla="*/ 6383696 w 6568309"/>
              <a:gd name="connsiteY25" fmla="*/ 1341276 h 6858000"/>
              <a:gd name="connsiteX26" fmla="*/ 6384464 w 6568309"/>
              <a:gd name="connsiteY26" fmla="*/ 1343945 h 6858000"/>
              <a:gd name="connsiteX27" fmla="*/ 6387748 w 6568309"/>
              <a:gd name="connsiteY27" fmla="*/ 1359134 h 6858000"/>
              <a:gd name="connsiteX28" fmla="*/ 6364157 w 6568309"/>
              <a:gd name="connsiteY28" fmla="*/ 1427803 h 6858000"/>
              <a:gd name="connsiteX29" fmla="*/ 6335874 w 6568309"/>
              <a:gd name="connsiteY29" fmla="*/ 1540278 h 6858000"/>
              <a:gd name="connsiteX30" fmla="*/ 6331892 w 6568309"/>
              <a:gd name="connsiteY30" fmla="*/ 1547262 h 6858000"/>
              <a:gd name="connsiteX31" fmla="*/ 6332744 w 6568309"/>
              <a:gd name="connsiteY31" fmla="*/ 1577056 h 6858000"/>
              <a:gd name="connsiteX32" fmla="*/ 6333604 w 6568309"/>
              <a:gd name="connsiteY32" fmla="*/ 1595898 h 6858000"/>
              <a:gd name="connsiteX33" fmla="*/ 6324749 w 6568309"/>
              <a:gd name="connsiteY33" fmla="*/ 1703726 h 6858000"/>
              <a:gd name="connsiteX34" fmla="*/ 6329594 w 6568309"/>
              <a:gd name="connsiteY34" fmla="*/ 1809535 h 6858000"/>
              <a:gd name="connsiteX35" fmla="*/ 6329062 w 6568309"/>
              <a:gd name="connsiteY35" fmla="*/ 2018310 h 6858000"/>
              <a:gd name="connsiteX36" fmla="*/ 6321735 w 6568309"/>
              <a:gd name="connsiteY36" fmla="*/ 2071355 h 6858000"/>
              <a:gd name="connsiteX37" fmla="*/ 6322678 w 6568309"/>
              <a:gd name="connsiteY37" fmla="*/ 2141166 h 6858000"/>
              <a:gd name="connsiteX38" fmla="*/ 6321340 w 6568309"/>
              <a:gd name="connsiteY38" fmla="*/ 2154548 h 6858000"/>
              <a:gd name="connsiteX39" fmla="*/ 6316582 w 6568309"/>
              <a:gd name="connsiteY39" fmla="*/ 2158153 h 6858000"/>
              <a:gd name="connsiteX40" fmla="*/ 6311428 w 6568309"/>
              <a:gd name="connsiteY40" fmla="*/ 2178174 h 6858000"/>
              <a:gd name="connsiteX41" fmla="*/ 6310192 w 6568309"/>
              <a:gd name="connsiteY41" fmla="*/ 2202858 h 6858000"/>
              <a:gd name="connsiteX42" fmla="*/ 6309211 w 6568309"/>
              <a:gd name="connsiteY42" fmla="*/ 2320214 h 6858000"/>
              <a:gd name="connsiteX43" fmla="*/ 6300151 w 6568309"/>
              <a:gd name="connsiteY43" fmla="*/ 2417011 h 6858000"/>
              <a:gd name="connsiteX44" fmla="*/ 6295176 w 6568309"/>
              <a:gd name="connsiteY44" fmla="*/ 2454207 h 6858000"/>
              <a:gd name="connsiteX45" fmla="*/ 6293727 w 6568309"/>
              <a:gd name="connsiteY45" fmla="*/ 2487203 h 6858000"/>
              <a:gd name="connsiteX46" fmla="*/ 6285477 w 6568309"/>
              <a:gd name="connsiteY46" fmla="*/ 2512282 h 6858000"/>
              <a:gd name="connsiteX47" fmla="*/ 6286205 w 6568309"/>
              <a:gd name="connsiteY47" fmla="*/ 2514318 h 6858000"/>
              <a:gd name="connsiteX48" fmla="*/ 6304629 w 6568309"/>
              <a:gd name="connsiteY48" fmla="*/ 2574334 h 6858000"/>
              <a:gd name="connsiteX49" fmla="*/ 6303842 w 6568309"/>
              <a:gd name="connsiteY49" fmla="*/ 2579877 h 6858000"/>
              <a:gd name="connsiteX50" fmla="*/ 6303953 w 6568309"/>
              <a:gd name="connsiteY50" fmla="*/ 2608928 h 6858000"/>
              <a:gd name="connsiteX51" fmla="*/ 6303530 w 6568309"/>
              <a:gd name="connsiteY51" fmla="*/ 2613111 h 6858000"/>
              <a:gd name="connsiteX52" fmla="*/ 6297474 w 6568309"/>
              <a:gd name="connsiteY52" fmla="*/ 2621996 h 6858000"/>
              <a:gd name="connsiteX53" fmla="*/ 6299263 w 6568309"/>
              <a:gd name="connsiteY53" fmla="*/ 2634265 h 6858000"/>
              <a:gd name="connsiteX54" fmla="*/ 6293065 w 6568309"/>
              <a:gd name="connsiteY54" fmla="*/ 2647237 h 6858000"/>
              <a:gd name="connsiteX55" fmla="*/ 6297496 w 6568309"/>
              <a:gd name="connsiteY55" fmla="*/ 2650786 h 6858000"/>
              <a:gd name="connsiteX56" fmla="*/ 6301708 w 6568309"/>
              <a:gd name="connsiteY56" fmla="*/ 2661993 h 6858000"/>
              <a:gd name="connsiteX57" fmla="*/ 6295884 w 6568309"/>
              <a:gd name="connsiteY57" fmla="*/ 2670949 h 6858000"/>
              <a:gd name="connsiteX58" fmla="*/ 6291714 w 6568309"/>
              <a:gd name="connsiteY58" fmla="*/ 2690255 h 6858000"/>
              <a:gd name="connsiteX59" fmla="*/ 6292327 w 6568309"/>
              <a:gd name="connsiteY59" fmla="*/ 2695683 h 6858000"/>
              <a:gd name="connsiteX60" fmla="*/ 6284410 w 6568309"/>
              <a:gd name="connsiteY60" fmla="*/ 2713964 h 6858000"/>
              <a:gd name="connsiteX61" fmla="*/ 6280410 w 6568309"/>
              <a:gd name="connsiteY61" fmla="*/ 2730175 h 6858000"/>
              <a:gd name="connsiteX62" fmla="*/ 6288082 w 6568309"/>
              <a:gd name="connsiteY62" fmla="*/ 2763497 h 6858000"/>
              <a:gd name="connsiteX63" fmla="*/ 6260924 w 6568309"/>
              <a:gd name="connsiteY63" fmla="*/ 3051539 h 6858000"/>
              <a:gd name="connsiteX64" fmla="*/ 6210151 w 6568309"/>
              <a:gd name="connsiteY64" fmla="*/ 3335396 h 6858000"/>
              <a:gd name="connsiteX65" fmla="*/ 6212034 w 6568309"/>
              <a:gd name="connsiteY65" fmla="*/ 3456509 h 6858000"/>
              <a:gd name="connsiteX66" fmla="*/ 6197490 w 6568309"/>
              <a:gd name="connsiteY66" fmla="*/ 3531827 h 6858000"/>
              <a:gd name="connsiteX67" fmla="*/ 6208018 w 6568309"/>
              <a:gd name="connsiteY67" fmla="*/ 3570877 h 6858000"/>
              <a:gd name="connsiteX68" fmla="*/ 6205920 w 6568309"/>
              <a:gd name="connsiteY68" fmla="*/ 3583849 h 6858000"/>
              <a:gd name="connsiteX69" fmla="*/ 6199616 w 6568309"/>
              <a:gd name="connsiteY69" fmla="*/ 3592763 h 6858000"/>
              <a:gd name="connsiteX70" fmla="*/ 6181288 w 6568309"/>
              <a:gd name="connsiteY70" fmla="*/ 3653485 h 6858000"/>
              <a:gd name="connsiteX71" fmla="*/ 6175963 w 6568309"/>
              <a:gd name="connsiteY71" fmla="*/ 3670528 h 6858000"/>
              <a:gd name="connsiteX72" fmla="*/ 6176722 w 6568309"/>
              <a:gd name="connsiteY72" fmla="*/ 3685990 h 6858000"/>
              <a:gd name="connsiteX73" fmla="*/ 6181549 w 6568309"/>
              <a:gd name="connsiteY73" fmla="*/ 3690283 h 6858000"/>
              <a:gd name="connsiteX74" fmla="*/ 6179476 w 6568309"/>
              <a:gd name="connsiteY74" fmla="*/ 3699787 h 6858000"/>
              <a:gd name="connsiteX75" fmla="*/ 6180040 w 6568309"/>
              <a:gd name="connsiteY75" fmla="*/ 3702486 h 6858000"/>
              <a:gd name="connsiteX76" fmla="*/ 6182155 w 6568309"/>
              <a:gd name="connsiteY76" fmla="*/ 3717784 h 6858000"/>
              <a:gd name="connsiteX77" fmla="*/ 6158980 w 6568309"/>
              <a:gd name="connsiteY77" fmla="*/ 3746229 h 6858000"/>
              <a:gd name="connsiteX78" fmla="*/ 6096049 w 6568309"/>
              <a:gd name="connsiteY78" fmla="*/ 3924910 h 6858000"/>
              <a:gd name="connsiteX79" fmla="*/ 6069712 w 6568309"/>
              <a:gd name="connsiteY79" fmla="*/ 3989353 h 6858000"/>
              <a:gd name="connsiteX80" fmla="*/ 6067330 w 6568309"/>
              <a:gd name="connsiteY80" fmla="*/ 4033899 h 6858000"/>
              <a:gd name="connsiteX81" fmla="*/ 6061081 w 6568309"/>
              <a:gd name="connsiteY81" fmla="*/ 4142250 h 6858000"/>
              <a:gd name="connsiteX82" fmla="*/ 6042858 w 6568309"/>
              <a:gd name="connsiteY82" fmla="*/ 4329442 h 6858000"/>
              <a:gd name="connsiteX83" fmla="*/ 6034182 w 6568309"/>
              <a:gd name="connsiteY83" fmla="*/ 4456184 h 6858000"/>
              <a:gd name="connsiteX84" fmla="*/ 6029178 w 6568309"/>
              <a:gd name="connsiteY84" fmla="*/ 4468478 h 6858000"/>
              <a:gd name="connsiteX85" fmla="*/ 6029974 w 6568309"/>
              <a:gd name="connsiteY85" fmla="*/ 4469862 h 6858000"/>
              <a:gd name="connsiteX86" fmla="*/ 6028340 w 6568309"/>
              <a:gd name="connsiteY86" fmla="*/ 4483797 h 6858000"/>
              <a:gd name="connsiteX87" fmla="*/ 6025168 w 6568309"/>
              <a:gd name="connsiteY87" fmla="*/ 4487091 h 6858000"/>
              <a:gd name="connsiteX88" fmla="*/ 6023164 w 6568309"/>
              <a:gd name="connsiteY88" fmla="*/ 4496728 h 6858000"/>
              <a:gd name="connsiteX89" fmla="*/ 6016839 w 6568309"/>
              <a:gd name="connsiteY89" fmla="*/ 4515918 h 6858000"/>
              <a:gd name="connsiteX90" fmla="*/ 6017886 w 6568309"/>
              <a:gd name="connsiteY90" fmla="*/ 4519316 h 6858000"/>
              <a:gd name="connsiteX91" fmla="*/ 6011819 w 6568309"/>
              <a:gd name="connsiteY91" fmla="*/ 4547957 h 6858000"/>
              <a:gd name="connsiteX92" fmla="*/ 6012791 w 6568309"/>
              <a:gd name="connsiteY92" fmla="*/ 4548262 h 6858000"/>
              <a:gd name="connsiteX93" fmla="*/ 6015703 w 6568309"/>
              <a:gd name="connsiteY93" fmla="*/ 4555939 h 6858000"/>
              <a:gd name="connsiteX94" fmla="*/ 6018854 w 6568309"/>
              <a:gd name="connsiteY94" fmla="*/ 4570815 h 6858000"/>
              <a:gd name="connsiteX95" fmla="*/ 6033000 w 6568309"/>
              <a:gd name="connsiteY95" fmla="*/ 4633846 h 6858000"/>
              <a:gd name="connsiteX96" fmla="*/ 6032325 w 6568309"/>
              <a:gd name="connsiteY96" fmla="*/ 4639816 h 6858000"/>
              <a:gd name="connsiteX97" fmla="*/ 6032549 w 6568309"/>
              <a:gd name="connsiteY97" fmla="*/ 4639923 h 6858000"/>
              <a:gd name="connsiteX98" fmla="*/ 6032309 w 6568309"/>
              <a:gd name="connsiteY98" fmla="*/ 4646192 h 6858000"/>
              <a:gd name="connsiteX99" fmla="*/ 6031095 w 6568309"/>
              <a:gd name="connsiteY99" fmla="*/ 4650706 h 6858000"/>
              <a:gd name="connsiteX100" fmla="*/ 6029786 w 6568309"/>
              <a:gd name="connsiteY100" fmla="*/ 4662290 h 6858000"/>
              <a:gd name="connsiteX101" fmla="*/ 6030911 w 6568309"/>
              <a:gd name="connsiteY101" fmla="*/ 4666180 h 6858000"/>
              <a:gd name="connsiteX102" fmla="*/ 6033630 w 6568309"/>
              <a:gd name="connsiteY102" fmla="*/ 4667585 h 6858000"/>
              <a:gd name="connsiteX103" fmla="*/ 6033189 w 6568309"/>
              <a:gd name="connsiteY103" fmla="*/ 4668660 h 6858000"/>
              <a:gd name="connsiteX104" fmla="*/ 6038764 w 6568309"/>
              <a:gd name="connsiteY104" fmla="*/ 4689807 h 6858000"/>
              <a:gd name="connsiteX105" fmla="*/ 6042217 w 6568309"/>
              <a:gd name="connsiteY105" fmla="*/ 4737890 h 6858000"/>
              <a:gd name="connsiteX106" fmla="*/ 6040543 w 6568309"/>
              <a:gd name="connsiteY106" fmla="*/ 4765657 h 6858000"/>
              <a:gd name="connsiteX107" fmla="*/ 6039956 w 6568309"/>
              <a:gd name="connsiteY107" fmla="*/ 4841463 h 6858000"/>
              <a:gd name="connsiteX108" fmla="*/ 6057123 w 6568309"/>
              <a:gd name="connsiteY108" fmla="*/ 4969863 h 6858000"/>
              <a:gd name="connsiteX109" fmla="*/ 6055039 w 6568309"/>
              <a:gd name="connsiteY109" fmla="*/ 4974028 h 6858000"/>
              <a:gd name="connsiteX110" fmla="*/ 6053462 w 6568309"/>
              <a:gd name="connsiteY110" fmla="*/ 4980318 h 6858000"/>
              <a:gd name="connsiteX111" fmla="*/ 6053643 w 6568309"/>
              <a:gd name="connsiteY111" fmla="*/ 4980501 h 6858000"/>
              <a:gd name="connsiteX112" fmla="*/ 6051733 w 6568309"/>
              <a:gd name="connsiteY112" fmla="*/ 4986338 h 6858000"/>
              <a:gd name="connsiteX113" fmla="*/ 6049602 w 6568309"/>
              <a:gd name="connsiteY113" fmla="*/ 4991296 h 6858000"/>
              <a:gd name="connsiteX114" fmla="*/ 6075165 w 6568309"/>
              <a:gd name="connsiteY114" fmla="*/ 5076895 h 6858000"/>
              <a:gd name="connsiteX115" fmla="*/ 6073751 w 6568309"/>
              <a:gd name="connsiteY115" fmla="*/ 5081568 h 6858000"/>
              <a:gd name="connsiteX116" fmla="*/ 6073150 w 6568309"/>
              <a:gd name="connsiteY116" fmla="*/ 5088173 h 6858000"/>
              <a:gd name="connsiteX117" fmla="*/ 6073355 w 6568309"/>
              <a:gd name="connsiteY117" fmla="*/ 5088300 h 6858000"/>
              <a:gd name="connsiteX118" fmla="*/ 6072362 w 6568309"/>
              <a:gd name="connsiteY118" fmla="*/ 5094558 h 6858000"/>
              <a:gd name="connsiteX119" fmla="*/ 6064726 w 6568309"/>
              <a:gd name="connsiteY119" fmla="*/ 5125620 h 6858000"/>
              <a:gd name="connsiteX120" fmla="*/ 6065415 w 6568309"/>
              <a:gd name="connsiteY120" fmla="*/ 5268004 h 6858000"/>
              <a:gd name="connsiteX121" fmla="*/ 6066081 w 6568309"/>
              <a:gd name="connsiteY121" fmla="*/ 5269530 h 6858000"/>
              <a:gd name="connsiteX122" fmla="*/ 6043407 w 6568309"/>
              <a:gd name="connsiteY122" fmla="*/ 5390941 h 6858000"/>
              <a:gd name="connsiteX123" fmla="*/ 6025377 w 6568309"/>
              <a:gd name="connsiteY123" fmla="*/ 5539927 h 6858000"/>
              <a:gd name="connsiteX124" fmla="*/ 6010052 w 6568309"/>
              <a:gd name="connsiteY124" fmla="*/ 5791594 h 6858000"/>
              <a:gd name="connsiteX125" fmla="*/ 5994220 w 6568309"/>
              <a:gd name="connsiteY125" fmla="*/ 5855206 h 6858000"/>
              <a:gd name="connsiteX126" fmla="*/ 5982580 w 6568309"/>
              <a:gd name="connsiteY126" fmla="*/ 5873582 h 6858000"/>
              <a:gd name="connsiteX127" fmla="*/ 5983608 w 6568309"/>
              <a:gd name="connsiteY127" fmla="*/ 5876037 h 6858000"/>
              <a:gd name="connsiteX128" fmla="*/ 5983535 w 6568309"/>
              <a:gd name="connsiteY128" fmla="*/ 5886534 h 6858000"/>
              <a:gd name="connsiteX129" fmla="*/ 5988737 w 6568309"/>
              <a:gd name="connsiteY129" fmla="*/ 5888644 h 6858000"/>
              <a:gd name="connsiteX130" fmla="*/ 5992371 w 6568309"/>
              <a:gd name="connsiteY130" fmla="*/ 5903832 h 6858000"/>
              <a:gd name="connsiteX131" fmla="*/ 5990780 w 6568309"/>
              <a:gd name="connsiteY131" fmla="*/ 5923391 h 6858000"/>
              <a:gd name="connsiteX132" fmla="*/ 5993870 w 6568309"/>
              <a:gd name="connsiteY132" fmla="*/ 6013205 h 6858000"/>
              <a:gd name="connsiteX133" fmla="*/ 5997673 w 6568309"/>
              <a:gd name="connsiteY133" fmla="*/ 6074018 h 6858000"/>
              <a:gd name="connsiteX134" fmla="*/ 6014840 w 6568309"/>
              <a:gd name="connsiteY134" fmla="*/ 6130837 h 6858000"/>
              <a:gd name="connsiteX135" fmla="*/ 6010704 w 6568309"/>
              <a:gd name="connsiteY135" fmla="*/ 6152982 h 6858000"/>
              <a:gd name="connsiteX136" fmla="*/ 6038294 w 6568309"/>
              <a:gd name="connsiteY136" fmla="*/ 6221100 h 6858000"/>
              <a:gd name="connsiteX137" fmla="*/ 6052331 w 6568309"/>
              <a:gd name="connsiteY137" fmla="*/ 6287550 h 6858000"/>
              <a:gd name="connsiteX138" fmla="*/ 6074143 w 6568309"/>
              <a:gd name="connsiteY138" fmla="*/ 6401595 h 6858000"/>
              <a:gd name="connsiteX139" fmla="*/ 6060199 w 6568309"/>
              <a:gd name="connsiteY139" fmla="*/ 6487110 h 6858000"/>
              <a:gd name="connsiteX140" fmla="*/ 6081156 w 6568309"/>
              <a:gd name="connsiteY140" fmla="*/ 6588589 h 6858000"/>
              <a:gd name="connsiteX141" fmla="*/ 6114944 w 6568309"/>
              <a:gd name="connsiteY141" fmla="*/ 6769963 h 6858000"/>
              <a:gd name="connsiteX142" fmla="*/ 6128950 w 6568309"/>
              <a:gd name="connsiteY142" fmla="*/ 6835814 h 6858000"/>
              <a:gd name="connsiteX143" fmla="*/ 6132536 w 6568309"/>
              <a:gd name="connsiteY143" fmla="*/ 6858000 h 6858000"/>
              <a:gd name="connsiteX144" fmla="*/ 4789511 w 6568309"/>
              <a:gd name="connsiteY144" fmla="*/ 6858000 h 6858000"/>
              <a:gd name="connsiteX145" fmla="*/ 1866294 w 6568309"/>
              <a:gd name="connsiteY145" fmla="*/ 6858000 h 6858000"/>
              <a:gd name="connsiteX146" fmla="*/ 1705866 w 6568309"/>
              <a:gd name="connsiteY146" fmla="*/ 6858000 h 6858000"/>
              <a:gd name="connsiteX147" fmla="*/ 1343025 w 6568309"/>
              <a:gd name="connsiteY147" fmla="*/ 6858000 h 6858000"/>
              <a:gd name="connsiteX148" fmla="*/ 523269 w 6568309"/>
              <a:gd name="connsiteY148" fmla="*/ 6858000 h 6858000"/>
              <a:gd name="connsiteX149" fmla="*/ 362841 w 6568309"/>
              <a:gd name="connsiteY149" fmla="*/ 6858000 h 6858000"/>
              <a:gd name="connsiteX150" fmla="*/ 0 w 6568309"/>
              <a:gd name="connsiteY15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</a:cxnLst>
            <a:rect l="l" t="t" r="r" b="b"/>
            <a:pathLst>
              <a:path w="6568309" h="6858000">
                <a:moveTo>
                  <a:pt x="0" y="0"/>
                </a:moveTo>
                <a:lnTo>
                  <a:pt x="362841" y="0"/>
                </a:lnTo>
                <a:lnTo>
                  <a:pt x="523269" y="0"/>
                </a:lnTo>
                <a:lnTo>
                  <a:pt x="1343025" y="0"/>
                </a:lnTo>
                <a:lnTo>
                  <a:pt x="1705866" y="0"/>
                </a:lnTo>
                <a:lnTo>
                  <a:pt x="1866294" y="0"/>
                </a:lnTo>
                <a:lnTo>
                  <a:pt x="5225154" y="0"/>
                </a:lnTo>
                <a:lnTo>
                  <a:pt x="6568179" y="0"/>
                </a:lnTo>
                <a:lnTo>
                  <a:pt x="6568309" y="1"/>
                </a:lnTo>
                <a:lnTo>
                  <a:pt x="6562951" y="30700"/>
                </a:lnTo>
                <a:cubicBezTo>
                  <a:pt x="6559126" y="84364"/>
                  <a:pt x="6548218" y="241149"/>
                  <a:pt x="6547446" y="310025"/>
                </a:cubicBezTo>
                <a:cubicBezTo>
                  <a:pt x="6550151" y="367544"/>
                  <a:pt x="6557712" y="408251"/>
                  <a:pt x="6558316" y="443960"/>
                </a:cubicBezTo>
                <a:cubicBezTo>
                  <a:pt x="6555224" y="499397"/>
                  <a:pt x="6534767" y="604434"/>
                  <a:pt x="6528896" y="642659"/>
                </a:cubicBezTo>
                <a:cubicBezTo>
                  <a:pt x="6535204" y="657287"/>
                  <a:pt x="6515365" y="658191"/>
                  <a:pt x="6523095" y="673307"/>
                </a:cubicBezTo>
                <a:cubicBezTo>
                  <a:pt x="6523388" y="693769"/>
                  <a:pt x="6506868" y="797295"/>
                  <a:pt x="6496169" y="839641"/>
                </a:cubicBezTo>
                <a:cubicBezTo>
                  <a:pt x="6484119" y="887148"/>
                  <a:pt x="6457817" y="937731"/>
                  <a:pt x="6450789" y="958357"/>
                </a:cubicBezTo>
                <a:cubicBezTo>
                  <a:pt x="6443760" y="978983"/>
                  <a:pt x="6459217" y="936930"/>
                  <a:pt x="6453996" y="963398"/>
                </a:cubicBezTo>
                <a:cubicBezTo>
                  <a:pt x="6448777" y="989867"/>
                  <a:pt x="6425575" y="1087010"/>
                  <a:pt x="6419467" y="1117169"/>
                </a:cubicBezTo>
                <a:cubicBezTo>
                  <a:pt x="6431540" y="1118586"/>
                  <a:pt x="6409651" y="1135372"/>
                  <a:pt x="6417348" y="1144352"/>
                </a:cubicBezTo>
                <a:cubicBezTo>
                  <a:pt x="6424109" y="1150681"/>
                  <a:pt x="6419047" y="1157251"/>
                  <a:pt x="6418473" y="1164484"/>
                </a:cubicBezTo>
                <a:cubicBezTo>
                  <a:pt x="6423767" y="1173524"/>
                  <a:pt x="6413947" y="1205209"/>
                  <a:pt x="6406979" y="1213829"/>
                </a:cubicBezTo>
                <a:cubicBezTo>
                  <a:pt x="6382818" y="1235037"/>
                  <a:pt x="6400452" y="1277327"/>
                  <a:pt x="6381928" y="1294823"/>
                </a:cubicBezTo>
                <a:cubicBezTo>
                  <a:pt x="6379195" y="1300845"/>
                  <a:pt x="6378069" y="1306615"/>
                  <a:pt x="6377948" y="1312193"/>
                </a:cubicBezTo>
                <a:lnTo>
                  <a:pt x="6379894" y="1327626"/>
                </a:lnTo>
                <a:lnTo>
                  <a:pt x="6385024" y="1331644"/>
                </a:lnTo>
                <a:lnTo>
                  <a:pt x="6383696" y="1341276"/>
                </a:lnTo>
                <a:cubicBezTo>
                  <a:pt x="6383952" y="1342166"/>
                  <a:pt x="6384208" y="1343055"/>
                  <a:pt x="6384464" y="1343945"/>
                </a:cubicBezTo>
                <a:cubicBezTo>
                  <a:pt x="6385957" y="1349040"/>
                  <a:pt x="6387253" y="1354080"/>
                  <a:pt x="6387748" y="1359134"/>
                </a:cubicBezTo>
                <a:cubicBezTo>
                  <a:pt x="6384363" y="1373109"/>
                  <a:pt x="6372802" y="1397612"/>
                  <a:pt x="6364157" y="1427803"/>
                </a:cubicBezTo>
                <a:cubicBezTo>
                  <a:pt x="6348141" y="1460349"/>
                  <a:pt x="6348362" y="1505076"/>
                  <a:pt x="6335874" y="1540278"/>
                </a:cubicBezTo>
                <a:lnTo>
                  <a:pt x="6331892" y="1547262"/>
                </a:lnTo>
                <a:lnTo>
                  <a:pt x="6332744" y="1577056"/>
                </a:lnTo>
                <a:cubicBezTo>
                  <a:pt x="6335859" y="1582205"/>
                  <a:pt x="6336674" y="1589568"/>
                  <a:pt x="6333604" y="1595898"/>
                </a:cubicBezTo>
                <a:lnTo>
                  <a:pt x="6324749" y="1703726"/>
                </a:lnTo>
                <a:cubicBezTo>
                  <a:pt x="6324080" y="1739332"/>
                  <a:pt x="6318019" y="1754453"/>
                  <a:pt x="6329594" y="1809535"/>
                </a:cubicBezTo>
                <a:cubicBezTo>
                  <a:pt x="6344930" y="1868036"/>
                  <a:pt x="6323725" y="1952670"/>
                  <a:pt x="6329062" y="2018310"/>
                </a:cubicBezTo>
                <a:cubicBezTo>
                  <a:pt x="6308075" y="2053162"/>
                  <a:pt x="6326925" y="2034561"/>
                  <a:pt x="6321735" y="2071355"/>
                </a:cubicBezTo>
                <a:lnTo>
                  <a:pt x="6322678" y="2141166"/>
                </a:lnTo>
                <a:lnTo>
                  <a:pt x="6321340" y="2154548"/>
                </a:lnTo>
                <a:lnTo>
                  <a:pt x="6316582" y="2158153"/>
                </a:lnTo>
                <a:lnTo>
                  <a:pt x="6311428" y="2178174"/>
                </a:lnTo>
                <a:cubicBezTo>
                  <a:pt x="6310177" y="2185696"/>
                  <a:pt x="6309622" y="2193828"/>
                  <a:pt x="6310192" y="2202858"/>
                </a:cubicBezTo>
                <a:cubicBezTo>
                  <a:pt x="6319667" y="2232772"/>
                  <a:pt x="6296459" y="2283357"/>
                  <a:pt x="6309211" y="2320214"/>
                </a:cubicBezTo>
                <a:cubicBezTo>
                  <a:pt x="6307537" y="2355906"/>
                  <a:pt x="6302490" y="2394678"/>
                  <a:pt x="6300151" y="2417011"/>
                </a:cubicBezTo>
                <a:cubicBezTo>
                  <a:pt x="6292303" y="2426377"/>
                  <a:pt x="6304439" y="2456509"/>
                  <a:pt x="6295176" y="2454207"/>
                </a:cubicBezTo>
                <a:cubicBezTo>
                  <a:pt x="6299335" y="2464947"/>
                  <a:pt x="6297305" y="2476105"/>
                  <a:pt x="6293727" y="2487203"/>
                </a:cubicBezTo>
                <a:lnTo>
                  <a:pt x="6285477" y="2512282"/>
                </a:lnTo>
                <a:cubicBezTo>
                  <a:pt x="6285720" y="2512961"/>
                  <a:pt x="6285962" y="2513640"/>
                  <a:pt x="6286205" y="2514318"/>
                </a:cubicBezTo>
                <a:cubicBezTo>
                  <a:pt x="6292347" y="2534324"/>
                  <a:pt x="6298487" y="2554328"/>
                  <a:pt x="6304629" y="2574334"/>
                </a:cubicBezTo>
                <a:lnTo>
                  <a:pt x="6303842" y="2579877"/>
                </a:lnTo>
                <a:cubicBezTo>
                  <a:pt x="6303729" y="2585644"/>
                  <a:pt x="6304006" y="2603388"/>
                  <a:pt x="6303953" y="2608928"/>
                </a:cubicBezTo>
                <a:lnTo>
                  <a:pt x="6303530" y="2613111"/>
                </a:lnTo>
                <a:lnTo>
                  <a:pt x="6297474" y="2621996"/>
                </a:lnTo>
                <a:lnTo>
                  <a:pt x="6299263" y="2634265"/>
                </a:lnTo>
                <a:lnTo>
                  <a:pt x="6293065" y="2647237"/>
                </a:lnTo>
                <a:cubicBezTo>
                  <a:pt x="6294685" y="2648158"/>
                  <a:pt x="6296180" y="2649356"/>
                  <a:pt x="6297496" y="2650786"/>
                </a:cubicBezTo>
                <a:lnTo>
                  <a:pt x="6301708" y="2661993"/>
                </a:lnTo>
                <a:lnTo>
                  <a:pt x="6295884" y="2670949"/>
                </a:lnTo>
                <a:cubicBezTo>
                  <a:pt x="6304913" y="2672007"/>
                  <a:pt x="6294429" y="2681695"/>
                  <a:pt x="6291714" y="2690255"/>
                </a:cubicBezTo>
                <a:lnTo>
                  <a:pt x="6292327" y="2695683"/>
                </a:lnTo>
                <a:lnTo>
                  <a:pt x="6284410" y="2713964"/>
                </a:lnTo>
                <a:lnTo>
                  <a:pt x="6280410" y="2730175"/>
                </a:lnTo>
                <a:lnTo>
                  <a:pt x="6288082" y="2763497"/>
                </a:lnTo>
                <a:lnTo>
                  <a:pt x="6260924" y="3051539"/>
                </a:lnTo>
                <a:cubicBezTo>
                  <a:pt x="6251455" y="3165645"/>
                  <a:pt x="6222174" y="3216611"/>
                  <a:pt x="6210151" y="3335396"/>
                </a:cubicBezTo>
                <a:lnTo>
                  <a:pt x="6212034" y="3456509"/>
                </a:lnTo>
                <a:lnTo>
                  <a:pt x="6197490" y="3531827"/>
                </a:lnTo>
                <a:lnTo>
                  <a:pt x="6208018" y="3570877"/>
                </a:lnTo>
                <a:lnTo>
                  <a:pt x="6205920" y="3583849"/>
                </a:lnTo>
                <a:lnTo>
                  <a:pt x="6199616" y="3592763"/>
                </a:lnTo>
                <a:cubicBezTo>
                  <a:pt x="6191839" y="3613948"/>
                  <a:pt x="6196204" y="3641245"/>
                  <a:pt x="6181288" y="3653485"/>
                </a:cubicBezTo>
                <a:cubicBezTo>
                  <a:pt x="6178087" y="3659316"/>
                  <a:pt x="6176516" y="3664985"/>
                  <a:pt x="6175963" y="3670528"/>
                </a:cubicBezTo>
                <a:lnTo>
                  <a:pt x="6176722" y="3685990"/>
                </a:lnTo>
                <a:lnTo>
                  <a:pt x="6181549" y="3690283"/>
                </a:lnTo>
                <a:lnTo>
                  <a:pt x="6179476" y="3699787"/>
                </a:lnTo>
                <a:cubicBezTo>
                  <a:pt x="6179664" y="3700686"/>
                  <a:pt x="6179852" y="3701586"/>
                  <a:pt x="6180040" y="3702486"/>
                </a:cubicBezTo>
                <a:cubicBezTo>
                  <a:pt x="6181140" y="3707637"/>
                  <a:pt x="6182047" y="3712728"/>
                  <a:pt x="6182155" y="3717784"/>
                </a:cubicBezTo>
                <a:cubicBezTo>
                  <a:pt x="6156678" y="3711701"/>
                  <a:pt x="6178864" y="3759789"/>
                  <a:pt x="6158980" y="3746229"/>
                </a:cubicBezTo>
                <a:cubicBezTo>
                  <a:pt x="6144630" y="3780750"/>
                  <a:pt x="6117520" y="3867558"/>
                  <a:pt x="6096049" y="3924910"/>
                </a:cubicBezTo>
                <a:lnTo>
                  <a:pt x="6069712" y="3989353"/>
                </a:lnTo>
                <a:lnTo>
                  <a:pt x="6067330" y="4033899"/>
                </a:lnTo>
                <a:cubicBezTo>
                  <a:pt x="6065506" y="4070470"/>
                  <a:pt x="6063599" y="4110146"/>
                  <a:pt x="6061081" y="4142250"/>
                </a:cubicBezTo>
                <a:cubicBezTo>
                  <a:pt x="6055260" y="4200007"/>
                  <a:pt x="6045907" y="4278998"/>
                  <a:pt x="6042858" y="4329442"/>
                </a:cubicBezTo>
                <a:cubicBezTo>
                  <a:pt x="6038376" y="4381764"/>
                  <a:pt x="6036461" y="4433012"/>
                  <a:pt x="6034182" y="4456184"/>
                </a:cubicBezTo>
                <a:lnTo>
                  <a:pt x="6029178" y="4468478"/>
                </a:lnTo>
                <a:lnTo>
                  <a:pt x="6029974" y="4469862"/>
                </a:lnTo>
                <a:cubicBezTo>
                  <a:pt x="6031287" y="4476321"/>
                  <a:pt x="6030316" y="4480555"/>
                  <a:pt x="6028340" y="4483797"/>
                </a:cubicBezTo>
                <a:lnTo>
                  <a:pt x="6025168" y="4487091"/>
                </a:lnTo>
                <a:lnTo>
                  <a:pt x="6023164" y="4496728"/>
                </a:lnTo>
                <a:lnTo>
                  <a:pt x="6016839" y="4515918"/>
                </a:lnTo>
                <a:cubicBezTo>
                  <a:pt x="6017189" y="4517049"/>
                  <a:pt x="6017537" y="4518182"/>
                  <a:pt x="6017886" y="4519316"/>
                </a:cubicBezTo>
                <a:lnTo>
                  <a:pt x="6011819" y="4547957"/>
                </a:lnTo>
                <a:lnTo>
                  <a:pt x="6012791" y="4548262"/>
                </a:lnTo>
                <a:cubicBezTo>
                  <a:pt x="6014837" y="4549595"/>
                  <a:pt x="6016087" y="4551811"/>
                  <a:pt x="6015703" y="4555939"/>
                </a:cubicBezTo>
                <a:cubicBezTo>
                  <a:pt x="6031790" y="4548276"/>
                  <a:pt x="6021405" y="4557977"/>
                  <a:pt x="6018854" y="4570815"/>
                </a:cubicBezTo>
                <a:cubicBezTo>
                  <a:pt x="6021736" y="4583801"/>
                  <a:pt x="6030754" y="4622347"/>
                  <a:pt x="6033000" y="4633846"/>
                </a:cubicBezTo>
                <a:lnTo>
                  <a:pt x="6032325" y="4639816"/>
                </a:lnTo>
                <a:lnTo>
                  <a:pt x="6032549" y="4639923"/>
                </a:lnTo>
                <a:cubicBezTo>
                  <a:pt x="6032911" y="4641190"/>
                  <a:pt x="6032878" y="4643141"/>
                  <a:pt x="6032309" y="4646192"/>
                </a:cubicBezTo>
                <a:lnTo>
                  <a:pt x="6031095" y="4650706"/>
                </a:lnTo>
                <a:lnTo>
                  <a:pt x="6029786" y="4662290"/>
                </a:lnTo>
                <a:cubicBezTo>
                  <a:pt x="6030161" y="4663587"/>
                  <a:pt x="6030536" y="4664883"/>
                  <a:pt x="6030911" y="4666180"/>
                </a:cubicBezTo>
                <a:lnTo>
                  <a:pt x="6033630" y="4667585"/>
                </a:lnTo>
                <a:lnTo>
                  <a:pt x="6033189" y="4668660"/>
                </a:lnTo>
                <a:cubicBezTo>
                  <a:pt x="6027286" y="4676831"/>
                  <a:pt x="6019767" y="4679345"/>
                  <a:pt x="6038764" y="4689807"/>
                </a:cubicBezTo>
                <a:cubicBezTo>
                  <a:pt x="6028616" y="4708535"/>
                  <a:pt x="6040474" y="4712235"/>
                  <a:pt x="6042217" y="4737890"/>
                </a:cubicBezTo>
                <a:cubicBezTo>
                  <a:pt x="6033362" y="4748600"/>
                  <a:pt x="6035273" y="4757223"/>
                  <a:pt x="6040543" y="4765657"/>
                </a:cubicBezTo>
                <a:cubicBezTo>
                  <a:pt x="6034416" y="4790618"/>
                  <a:pt x="6040696" y="4813399"/>
                  <a:pt x="6039956" y="4841463"/>
                </a:cubicBezTo>
                <a:lnTo>
                  <a:pt x="6057123" y="4969863"/>
                </a:lnTo>
                <a:lnTo>
                  <a:pt x="6055039" y="4974028"/>
                </a:lnTo>
                <a:cubicBezTo>
                  <a:pt x="6053860" y="4976933"/>
                  <a:pt x="6053409" y="4978909"/>
                  <a:pt x="6053462" y="4980318"/>
                </a:cubicBezTo>
                <a:lnTo>
                  <a:pt x="6053643" y="4980501"/>
                </a:lnTo>
                <a:lnTo>
                  <a:pt x="6051733" y="4986338"/>
                </a:lnTo>
                <a:lnTo>
                  <a:pt x="6049602" y="4991296"/>
                </a:lnTo>
                <a:cubicBezTo>
                  <a:pt x="6058123" y="5019829"/>
                  <a:pt x="6066643" y="5048361"/>
                  <a:pt x="6075165" y="5076895"/>
                </a:cubicBezTo>
                <a:lnTo>
                  <a:pt x="6073751" y="5081568"/>
                </a:lnTo>
                <a:cubicBezTo>
                  <a:pt x="6073034" y="5084748"/>
                  <a:pt x="6072888" y="5086810"/>
                  <a:pt x="6073150" y="5088173"/>
                </a:cubicBezTo>
                <a:lnTo>
                  <a:pt x="6073355" y="5088300"/>
                </a:lnTo>
                <a:lnTo>
                  <a:pt x="6072362" y="5094558"/>
                </a:lnTo>
                <a:cubicBezTo>
                  <a:pt x="6070184" y="5105196"/>
                  <a:pt x="6067588" y="5115626"/>
                  <a:pt x="6064726" y="5125620"/>
                </a:cubicBezTo>
                <a:cubicBezTo>
                  <a:pt x="6063568" y="5154527"/>
                  <a:pt x="6065189" y="5244020"/>
                  <a:pt x="6065415" y="5268004"/>
                </a:cubicBezTo>
                <a:cubicBezTo>
                  <a:pt x="6065637" y="5268513"/>
                  <a:pt x="6065860" y="5269021"/>
                  <a:pt x="6066081" y="5269530"/>
                </a:cubicBezTo>
                <a:lnTo>
                  <a:pt x="6043407" y="5390941"/>
                </a:lnTo>
                <a:cubicBezTo>
                  <a:pt x="6032545" y="5438194"/>
                  <a:pt x="6020942" y="5465286"/>
                  <a:pt x="6025377" y="5539927"/>
                </a:cubicBezTo>
                <a:cubicBezTo>
                  <a:pt x="6019787" y="5610775"/>
                  <a:pt x="6013913" y="5740573"/>
                  <a:pt x="6010052" y="5791594"/>
                </a:cubicBezTo>
                <a:cubicBezTo>
                  <a:pt x="5989401" y="5787060"/>
                  <a:pt x="6018524" y="5849672"/>
                  <a:pt x="5994220" y="5855206"/>
                </a:cubicBezTo>
                <a:cubicBezTo>
                  <a:pt x="5995282" y="5860240"/>
                  <a:pt x="5980598" y="5868910"/>
                  <a:pt x="5982580" y="5873582"/>
                </a:cubicBezTo>
                <a:cubicBezTo>
                  <a:pt x="5982922" y="5874401"/>
                  <a:pt x="5983265" y="5875218"/>
                  <a:pt x="5983608" y="5876037"/>
                </a:cubicBezTo>
                <a:lnTo>
                  <a:pt x="5983535" y="5886534"/>
                </a:lnTo>
                <a:lnTo>
                  <a:pt x="5988737" y="5888644"/>
                </a:lnTo>
                <a:cubicBezTo>
                  <a:pt x="5989948" y="5893707"/>
                  <a:pt x="5991159" y="5898769"/>
                  <a:pt x="5992371" y="5903832"/>
                </a:cubicBezTo>
                <a:cubicBezTo>
                  <a:pt x="5992924" y="5909651"/>
                  <a:pt x="5992578" y="5916068"/>
                  <a:pt x="5990780" y="5923391"/>
                </a:cubicBezTo>
                <a:cubicBezTo>
                  <a:pt x="5975822" y="5948880"/>
                  <a:pt x="6013580" y="5981626"/>
                  <a:pt x="5993870" y="6013205"/>
                </a:cubicBezTo>
                <a:cubicBezTo>
                  <a:pt x="5988486" y="6024901"/>
                  <a:pt x="5991718" y="6066777"/>
                  <a:pt x="5997673" y="6074018"/>
                </a:cubicBezTo>
                <a:cubicBezTo>
                  <a:pt x="5998007" y="6081731"/>
                  <a:pt x="6007861" y="6126985"/>
                  <a:pt x="6014840" y="6130837"/>
                </a:cubicBezTo>
                <a:cubicBezTo>
                  <a:pt x="6022998" y="6137057"/>
                  <a:pt x="5999420" y="6156330"/>
                  <a:pt x="6010704" y="6152982"/>
                </a:cubicBezTo>
                <a:cubicBezTo>
                  <a:pt x="6008682" y="6186619"/>
                  <a:pt x="6039938" y="6191636"/>
                  <a:pt x="6038294" y="6221100"/>
                </a:cubicBezTo>
                <a:cubicBezTo>
                  <a:pt x="6039643" y="6222126"/>
                  <a:pt x="6046356" y="6257468"/>
                  <a:pt x="6052331" y="6287550"/>
                </a:cubicBezTo>
                <a:cubicBezTo>
                  <a:pt x="6058307" y="6317632"/>
                  <a:pt x="6082079" y="6391312"/>
                  <a:pt x="6074143" y="6401595"/>
                </a:cubicBezTo>
                <a:cubicBezTo>
                  <a:pt x="6074931" y="6423902"/>
                  <a:pt x="6059614" y="6432919"/>
                  <a:pt x="6060199" y="6487110"/>
                </a:cubicBezTo>
                <a:cubicBezTo>
                  <a:pt x="6075583" y="6574474"/>
                  <a:pt x="6076150" y="6553611"/>
                  <a:pt x="6081156" y="6588589"/>
                </a:cubicBezTo>
                <a:cubicBezTo>
                  <a:pt x="6102088" y="6637976"/>
                  <a:pt x="6067660" y="6687723"/>
                  <a:pt x="6114944" y="6769963"/>
                </a:cubicBezTo>
                <a:cubicBezTo>
                  <a:pt x="6130462" y="6819284"/>
                  <a:pt x="6119243" y="6817955"/>
                  <a:pt x="6128950" y="6835814"/>
                </a:cubicBezTo>
                <a:lnTo>
                  <a:pt x="6132536" y="6858000"/>
                </a:lnTo>
                <a:lnTo>
                  <a:pt x="4789511" y="6858000"/>
                </a:lnTo>
                <a:lnTo>
                  <a:pt x="1866294" y="6858000"/>
                </a:lnTo>
                <a:lnTo>
                  <a:pt x="1705866" y="6858000"/>
                </a:lnTo>
                <a:lnTo>
                  <a:pt x="1343025" y="6858000"/>
                </a:lnTo>
                <a:lnTo>
                  <a:pt x="523269" y="6858000"/>
                </a:lnTo>
                <a:lnTo>
                  <a:pt x="362841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BB23C4-D039-3DA9-C70C-B7E09F219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780" y="82370"/>
            <a:ext cx="6040145" cy="86180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dirty="0"/>
              <a:t>Gap Analysis</a:t>
            </a:r>
            <a:endParaRPr lang="en-US" sz="2000" kern="12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EC19C4-F067-471C-8E67-E523903DF6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1841" y="834954"/>
            <a:ext cx="11495419" cy="1095554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/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Removed one single variable as the clusters I got was 2 with the previous single variables which was not very optimum </a:t>
            </a:r>
            <a:endParaRPr lang="en-US" sz="17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-228600" defTabSz="914400"/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Number of clusters for the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firstpeak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to be 5 which is optimum</a:t>
            </a:r>
          </a:p>
          <a:p>
            <a:pPr indent="-228600" defTabSz="914400"/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umber of clusters for the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globalpeak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to be 5 which is optimum</a:t>
            </a:r>
            <a:endParaRPr lang="en-US" sz="17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EDC4534D-76FD-08D4-FE05-92D54DAE59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382" y="2035836"/>
            <a:ext cx="4414588" cy="4626702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56CBF3B5-9A1E-2507-F80C-961D7A43A9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5157" y="2035836"/>
            <a:ext cx="4264899" cy="4626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7877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821940F-7A1D-4ACC-85B4-A932898AB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6674508-81D3-48CF-96BF-7FC60EAA57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741994" cy="6858000"/>
          </a:xfrm>
          <a:custGeom>
            <a:avLst/>
            <a:gdLst>
              <a:gd name="connsiteX0" fmla="*/ 0 w 6568309"/>
              <a:gd name="connsiteY0" fmla="*/ 0 h 6858000"/>
              <a:gd name="connsiteX1" fmla="*/ 362841 w 6568309"/>
              <a:gd name="connsiteY1" fmla="*/ 0 h 6858000"/>
              <a:gd name="connsiteX2" fmla="*/ 523269 w 6568309"/>
              <a:gd name="connsiteY2" fmla="*/ 0 h 6858000"/>
              <a:gd name="connsiteX3" fmla="*/ 1343025 w 6568309"/>
              <a:gd name="connsiteY3" fmla="*/ 0 h 6858000"/>
              <a:gd name="connsiteX4" fmla="*/ 1705866 w 6568309"/>
              <a:gd name="connsiteY4" fmla="*/ 0 h 6858000"/>
              <a:gd name="connsiteX5" fmla="*/ 1866294 w 6568309"/>
              <a:gd name="connsiteY5" fmla="*/ 0 h 6858000"/>
              <a:gd name="connsiteX6" fmla="*/ 5225154 w 6568309"/>
              <a:gd name="connsiteY6" fmla="*/ 0 h 6858000"/>
              <a:gd name="connsiteX7" fmla="*/ 6568179 w 6568309"/>
              <a:gd name="connsiteY7" fmla="*/ 0 h 6858000"/>
              <a:gd name="connsiteX8" fmla="*/ 6568309 w 6568309"/>
              <a:gd name="connsiteY8" fmla="*/ 1 h 6858000"/>
              <a:gd name="connsiteX9" fmla="*/ 6562951 w 6568309"/>
              <a:gd name="connsiteY9" fmla="*/ 30700 h 6858000"/>
              <a:gd name="connsiteX10" fmla="*/ 6547446 w 6568309"/>
              <a:gd name="connsiteY10" fmla="*/ 310025 h 6858000"/>
              <a:gd name="connsiteX11" fmla="*/ 6558316 w 6568309"/>
              <a:gd name="connsiteY11" fmla="*/ 443960 h 6858000"/>
              <a:gd name="connsiteX12" fmla="*/ 6528896 w 6568309"/>
              <a:gd name="connsiteY12" fmla="*/ 642659 h 6858000"/>
              <a:gd name="connsiteX13" fmla="*/ 6523095 w 6568309"/>
              <a:gd name="connsiteY13" fmla="*/ 673307 h 6858000"/>
              <a:gd name="connsiteX14" fmla="*/ 6496169 w 6568309"/>
              <a:gd name="connsiteY14" fmla="*/ 839641 h 6858000"/>
              <a:gd name="connsiteX15" fmla="*/ 6450789 w 6568309"/>
              <a:gd name="connsiteY15" fmla="*/ 958357 h 6858000"/>
              <a:gd name="connsiteX16" fmla="*/ 6453996 w 6568309"/>
              <a:gd name="connsiteY16" fmla="*/ 963398 h 6858000"/>
              <a:gd name="connsiteX17" fmla="*/ 6419467 w 6568309"/>
              <a:gd name="connsiteY17" fmla="*/ 1117169 h 6858000"/>
              <a:gd name="connsiteX18" fmla="*/ 6417348 w 6568309"/>
              <a:gd name="connsiteY18" fmla="*/ 1144352 h 6858000"/>
              <a:gd name="connsiteX19" fmla="*/ 6418473 w 6568309"/>
              <a:gd name="connsiteY19" fmla="*/ 1164484 h 6858000"/>
              <a:gd name="connsiteX20" fmla="*/ 6406979 w 6568309"/>
              <a:gd name="connsiteY20" fmla="*/ 1213829 h 6858000"/>
              <a:gd name="connsiteX21" fmla="*/ 6381928 w 6568309"/>
              <a:gd name="connsiteY21" fmla="*/ 1294823 h 6858000"/>
              <a:gd name="connsiteX22" fmla="*/ 6377948 w 6568309"/>
              <a:gd name="connsiteY22" fmla="*/ 1312193 h 6858000"/>
              <a:gd name="connsiteX23" fmla="*/ 6379894 w 6568309"/>
              <a:gd name="connsiteY23" fmla="*/ 1327626 h 6858000"/>
              <a:gd name="connsiteX24" fmla="*/ 6385024 w 6568309"/>
              <a:gd name="connsiteY24" fmla="*/ 1331644 h 6858000"/>
              <a:gd name="connsiteX25" fmla="*/ 6383696 w 6568309"/>
              <a:gd name="connsiteY25" fmla="*/ 1341276 h 6858000"/>
              <a:gd name="connsiteX26" fmla="*/ 6384464 w 6568309"/>
              <a:gd name="connsiteY26" fmla="*/ 1343945 h 6858000"/>
              <a:gd name="connsiteX27" fmla="*/ 6387748 w 6568309"/>
              <a:gd name="connsiteY27" fmla="*/ 1359134 h 6858000"/>
              <a:gd name="connsiteX28" fmla="*/ 6364157 w 6568309"/>
              <a:gd name="connsiteY28" fmla="*/ 1427803 h 6858000"/>
              <a:gd name="connsiteX29" fmla="*/ 6335874 w 6568309"/>
              <a:gd name="connsiteY29" fmla="*/ 1540278 h 6858000"/>
              <a:gd name="connsiteX30" fmla="*/ 6331892 w 6568309"/>
              <a:gd name="connsiteY30" fmla="*/ 1547262 h 6858000"/>
              <a:gd name="connsiteX31" fmla="*/ 6332744 w 6568309"/>
              <a:gd name="connsiteY31" fmla="*/ 1577056 h 6858000"/>
              <a:gd name="connsiteX32" fmla="*/ 6333604 w 6568309"/>
              <a:gd name="connsiteY32" fmla="*/ 1595898 h 6858000"/>
              <a:gd name="connsiteX33" fmla="*/ 6324749 w 6568309"/>
              <a:gd name="connsiteY33" fmla="*/ 1703726 h 6858000"/>
              <a:gd name="connsiteX34" fmla="*/ 6329594 w 6568309"/>
              <a:gd name="connsiteY34" fmla="*/ 1809535 h 6858000"/>
              <a:gd name="connsiteX35" fmla="*/ 6329062 w 6568309"/>
              <a:gd name="connsiteY35" fmla="*/ 2018310 h 6858000"/>
              <a:gd name="connsiteX36" fmla="*/ 6321735 w 6568309"/>
              <a:gd name="connsiteY36" fmla="*/ 2071355 h 6858000"/>
              <a:gd name="connsiteX37" fmla="*/ 6322678 w 6568309"/>
              <a:gd name="connsiteY37" fmla="*/ 2141166 h 6858000"/>
              <a:gd name="connsiteX38" fmla="*/ 6321340 w 6568309"/>
              <a:gd name="connsiteY38" fmla="*/ 2154548 h 6858000"/>
              <a:gd name="connsiteX39" fmla="*/ 6316582 w 6568309"/>
              <a:gd name="connsiteY39" fmla="*/ 2158153 h 6858000"/>
              <a:gd name="connsiteX40" fmla="*/ 6311428 w 6568309"/>
              <a:gd name="connsiteY40" fmla="*/ 2178174 h 6858000"/>
              <a:gd name="connsiteX41" fmla="*/ 6310192 w 6568309"/>
              <a:gd name="connsiteY41" fmla="*/ 2202858 h 6858000"/>
              <a:gd name="connsiteX42" fmla="*/ 6309211 w 6568309"/>
              <a:gd name="connsiteY42" fmla="*/ 2320214 h 6858000"/>
              <a:gd name="connsiteX43" fmla="*/ 6300151 w 6568309"/>
              <a:gd name="connsiteY43" fmla="*/ 2417011 h 6858000"/>
              <a:gd name="connsiteX44" fmla="*/ 6295176 w 6568309"/>
              <a:gd name="connsiteY44" fmla="*/ 2454207 h 6858000"/>
              <a:gd name="connsiteX45" fmla="*/ 6293727 w 6568309"/>
              <a:gd name="connsiteY45" fmla="*/ 2487203 h 6858000"/>
              <a:gd name="connsiteX46" fmla="*/ 6285477 w 6568309"/>
              <a:gd name="connsiteY46" fmla="*/ 2512282 h 6858000"/>
              <a:gd name="connsiteX47" fmla="*/ 6286205 w 6568309"/>
              <a:gd name="connsiteY47" fmla="*/ 2514318 h 6858000"/>
              <a:gd name="connsiteX48" fmla="*/ 6304629 w 6568309"/>
              <a:gd name="connsiteY48" fmla="*/ 2574334 h 6858000"/>
              <a:gd name="connsiteX49" fmla="*/ 6303842 w 6568309"/>
              <a:gd name="connsiteY49" fmla="*/ 2579877 h 6858000"/>
              <a:gd name="connsiteX50" fmla="*/ 6303953 w 6568309"/>
              <a:gd name="connsiteY50" fmla="*/ 2608928 h 6858000"/>
              <a:gd name="connsiteX51" fmla="*/ 6303530 w 6568309"/>
              <a:gd name="connsiteY51" fmla="*/ 2613111 h 6858000"/>
              <a:gd name="connsiteX52" fmla="*/ 6297474 w 6568309"/>
              <a:gd name="connsiteY52" fmla="*/ 2621996 h 6858000"/>
              <a:gd name="connsiteX53" fmla="*/ 6299263 w 6568309"/>
              <a:gd name="connsiteY53" fmla="*/ 2634265 h 6858000"/>
              <a:gd name="connsiteX54" fmla="*/ 6293065 w 6568309"/>
              <a:gd name="connsiteY54" fmla="*/ 2647237 h 6858000"/>
              <a:gd name="connsiteX55" fmla="*/ 6297496 w 6568309"/>
              <a:gd name="connsiteY55" fmla="*/ 2650786 h 6858000"/>
              <a:gd name="connsiteX56" fmla="*/ 6301708 w 6568309"/>
              <a:gd name="connsiteY56" fmla="*/ 2661993 h 6858000"/>
              <a:gd name="connsiteX57" fmla="*/ 6295884 w 6568309"/>
              <a:gd name="connsiteY57" fmla="*/ 2670949 h 6858000"/>
              <a:gd name="connsiteX58" fmla="*/ 6291714 w 6568309"/>
              <a:gd name="connsiteY58" fmla="*/ 2690255 h 6858000"/>
              <a:gd name="connsiteX59" fmla="*/ 6292327 w 6568309"/>
              <a:gd name="connsiteY59" fmla="*/ 2695683 h 6858000"/>
              <a:gd name="connsiteX60" fmla="*/ 6284410 w 6568309"/>
              <a:gd name="connsiteY60" fmla="*/ 2713964 h 6858000"/>
              <a:gd name="connsiteX61" fmla="*/ 6280410 w 6568309"/>
              <a:gd name="connsiteY61" fmla="*/ 2730175 h 6858000"/>
              <a:gd name="connsiteX62" fmla="*/ 6288082 w 6568309"/>
              <a:gd name="connsiteY62" fmla="*/ 2763497 h 6858000"/>
              <a:gd name="connsiteX63" fmla="*/ 6260924 w 6568309"/>
              <a:gd name="connsiteY63" fmla="*/ 3051539 h 6858000"/>
              <a:gd name="connsiteX64" fmla="*/ 6210151 w 6568309"/>
              <a:gd name="connsiteY64" fmla="*/ 3335396 h 6858000"/>
              <a:gd name="connsiteX65" fmla="*/ 6212034 w 6568309"/>
              <a:gd name="connsiteY65" fmla="*/ 3456509 h 6858000"/>
              <a:gd name="connsiteX66" fmla="*/ 6197490 w 6568309"/>
              <a:gd name="connsiteY66" fmla="*/ 3531827 h 6858000"/>
              <a:gd name="connsiteX67" fmla="*/ 6208018 w 6568309"/>
              <a:gd name="connsiteY67" fmla="*/ 3570877 h 6858000"/>
              <a:gd name="connsiteX68" fmla="*/ 6205920 w 6568309"/>
              <a:gd name="connsiteY68" fmla="*/ 3583849 h 6858000"/>
              <a:gd name="connsiteX69" fmla="*/ 6199616 w 6568309"/>
              <a:gd name="connsiteY69" fmla="*/ 3592763 h 6858000"/>
              <a:gd name="connsiteX70" fmla="*/ 6181288 w 6568309"/>
              <a:gd name="connsiteY70" fmla="*/ 3653485 h 6858000"/>
              <a:gd name="connsiteX71" fmla="*/ 6175963 w 6568309"/>
              <a:gd name="connsiteY71" fmla="*/ 3670528 h 6858000"/>
              <a:gd name="connsiteX72" fmla="*/ 6176722 w 6568309"/>
              <a:gd name="connsiteY72" fmla="*/ 3685990 h 6858000"/>
              <a:gd name="connsiteX73" fmla="*/ 6181549 w 6568309"/>
              <a:gd name="connsiteY73" fmla="*/ 3690283 h 6858000"/>
              <a:gd name="connsiteX74" fmla="*/ 6179476 w 6568309"/>
              <a:gd name="connsiteY74" fmla="*/ 3699787 h 6858000"/>
              <a:gd name="connsiteX75" fmla="*/ 6180040 w 6568309"/>
              <a:gd name="connsiteY75" fmla="*/ 3702486 h 6858000"/>
              <a:gd name="connsiteX76" fmla="*/ 6182155 w 6568309"/>
              <a:gd name="connsiteY76" fmla="*/ 3717784 h 6858000"/>
              <a:gd name="connsiteX77" fmla="*/ 6158980 w 6568309"/>
              <a:gd name="connsiteY77" fmla="*/ 3746229 h 6858000"/>
              <a:gd name="connsiteX78" fmla="*/ 6096049 w 6568309"/>
              <a:gd name="connsiteY78" fmla="*/ 3924910 h 6858000"/>
              <a:gd name="connsiteX79" fmla="*/ 6069712 w 6568309"/>
              <a:gd name="connsiteY79" fmla="*/ 3989353 h 6858000"/>
              <a:gd name="connsiteX80" fmla="*/ 6067330 w 6568309"/>
              <a:gd name="connsiteY80" fmla="*/ 4033899 h 6858000"/>
              <a:gd name="connsiteX81" fmla="*/ 6061081 w 6568309"/>
              <a:gd name="connsiteY81" fmla="*/ 4142250 h 6858000"/>
              <a:gd name="connsiteX82" fmla="*/ 6042858 w 6568309"/>
              <a:gd name="connsiteY82" fmla="*/ 4329442 h 6858000"/>
              <a:gd name="connsiteX83" fmla="*/ 6034182 w 6568309"/>
              <a:gd name="connsiteY83" fmla="*/ 4456184 h 6858000"/>
              <a:gd name="connsiteX84" fmla="*/ 6029178 w 6568309"/>
              <a:gd name="connsiteY84" fmla="*/ 4468478 h 6858000"/>
              <a:gd name="connsiteX85" fmla="*/ 6029974 w 6568309"/>
              <a:gd name="connsiteY85" fmla="*/ 4469862 h 6858000"/>
              <a:gd name="connsiteX86" fmla="*/ 6028340 w 6568309"/>
              <a:gd name="connsiteY86" fmla="*/ 4483797 h 6858000"/>
              <a:gd name="connsiteX87" fmla="*/ 6025168 w 6568309"/>
              <a:gd name="connsiteY87" fmla="*/ 4487091 h 6858000"/>
              <a:gd name="connsiteX88" fmla="*/ 6023164 w 6568309"/>
              <a:gd name="connsiteY88" fmla="*/ 4496728 h 6858000"/>
              <a:gd name="connsiteX89" fmla="*/ 6016839 w 6568309"/>
              <a:gd name="connsiteY89" fmla="*/ 4515918 h 6858000"/>
              <a:gd name="connsiteX90" fmla="*/ 6017886 w 6568309"/>
              <a:gd name="connsiteY90" fmla="*/ 4519316 h 6858000"/>
              <a:gd name="connsiteX91" fmla="*/ 6011819 w 6568309"/>
              <a:gd name="connsiteY91" fmla="*/ 4547957 h 6858000"/>
              <a:gd name="connsiteX92" fmla="*/ 6012791 w 6568309"/>
              <a:gd name="connsiteY92" fmla="*/ 4548262 h 6858000"/>
              <a:gd name="connsiteX93" fmla="*/ 6015703 w 6568309"/>
              <a:gd name="connsiteY93" fmla="*/ 4555939 h 6858000"/>
              <a:gd name="connsiteX94" fmla="*/ 6018854 w 6568309"/>
              <a:gd name="connsiteY94" fmla="*/ 4570815 h 6858000"/>
              <a:gd name="connsiteX95" fmla="*/ 6033000 w 6568309"/>
              <a:gd name="connsiteY95" fmla="*/ 4633846 h 6858000"/>
              <a:gd name="connsiteX96" fmla="*/ 6032325 w 6568309"/>
              <a:gd name="connsiteY96" fmla="*/ 4639816 h 6858000"/>
              <a:gd name="connsiteX97" fmla="*/ 6032549 w 6568309"/>
              <a:gd name="connsiteY97" fmla="*/ 4639923 h 6858000"/>
              <a:gd name="connsiteX98" fmla="*/ 6032309 w 6568309"/>
              <a:gd name="connsiteY98" fmla="*/ 4646192 h 6858000"/>
              <a:gd name="connsiteX99" fmla="*/ 6031095 w 6568309"/>
              <a:gd name="connsiteY99" fmla="*/ 4650706 h 6858000"/>
              <a:gd name="connsiteX100" fmla="*/ 6029786 w 6568309"/>
              <a:gd name="connsiteY100" fmla="*/ 4662290 h 6858000"/>
              <a:gd name="connsiteX101" fmla="*/ 6030911 w 6568309"/>
              <a:gd name="connsiteY101" fmla="*/ 4666180 h 6858000"/>
              <a:gd name="connsiteX102" fmla="*/ 6033630 w 6568309"/>
              <a:gd name="connsiteY102" fmla="*/ 4667585 h 6858000"/>
              <a:gd name="connsiteX103" fmla="*/ 6033189 w 6568309"/>
              <a:gd name="connsiteY103" fmla="*/ 4668660 h 6858000"/>
              <a:gd name="connsiteX104" fmla="*/ 6038764 w 6568309"/>
              <a:gd name="connsiteY104" fmla="*/ 4689807 h 6858000"/>
              <a:gd name="connsiteX105" fmla="*/ 6042217 w 6568309"/>
              <a:gd name="connsiteY105" fmla="*/ 4737890 h 6858000"/>
              <a:gd name="connsiteX106" fmla="*/ 6040543 w 6568309"/>
              <a:gd name="connsiteY106" fmla="*/ 4765657 h 6858000"/>
              <a:gd name="connsiteX107" fmla="*/ 6039956 w 6568309"/>
              <a:gd name="connsiteY107" fmla="*/ 4841463 h 6858000"/>
              <a:gd name="connsiteX108" fmla="*/ 6057123 w 6568309"/>
              <a:gd name="connsiteY108" fmla="*/ 4969863 h 6858000"/>
              <a:gd name="connsiteX109" fmla="*/ 6055039 w 6568309"/>
              <a:gd name="connsiteY109" fmla="*/ 4974028 h 6858000"/>
              <a:gd name="connsiteX110" fmla="*/ 6053462 w 6568309"/>
              <a:gd name="connsiteY110" fmla="*/ 4980318 h 6858000"/>
              <a:gd name="connsiteX111" fmla="*/ 6053643 w 6568309"/>
              <a:gd name="connsiteY111" fmla="*/ 4980501 h 6858000"/>
              <a:gd name="connsiteX112" fmla="*/ 6051733 w 6568309"/>
              <a:gd name="connsiteY112" fmla="*/ 4986338 h 6858000"/>
              <a:gd name="connsiteX113" fmla="*/ 6049602 w 6568309"/>
              <a:gd name="connsiteY113" fmla="*/ 4991296 h 6858000"/>
              <a:gd name="connsiteX114" fmla="*/ 6075165 w 6568309"/>
              <a:gd name="connsiteY114" fmla="*/ 5076895 h 6858000"/>
              <a:gd name="connsiteX115" fmla="*/ 6073751 w 6568309"/>
              <a:gd name="connsiteY115" fmla="*/ 5081568 h 6858000"/>
              <a:gd name="connsiteX116" fmla="*/ 6073150 w 6568309"/>
              <a:gd name="connsiteY116" fmla="*/ 5088173 h 6858000"/>
              <a:gd name="connsiteX117" fmla="*/ 6073355 w 6568309"/>
              <a:gd name="connsiteY117" fmla="*/ 5088300 h 6858000"/>
              <a:gd name="connsiteX118" fmla="*/ 6072362 w 6568309"/>
              <a:gd name="connsiteY118" fmla="*/ 5094558 h 6858000"/>
              <a:gd name="connsiteX119" fmla="*/ 6064726 w 6568309"/>
              <a:gd name="connsiteY119" fmla="*/ 5125620 h 6858000"/>
              <a:gd name="connsiteX120" fmla="*/ 6065415 w 6568309"/>
              <a:gd name="connsiteY120" fmla="*/ 5268004 h 6858000"/>
              <a:gd name="connsiteX121" fmla="*/ 6066081 w 6568309"/>
              <a:gd name="connsiteY121" fmla="*/ 5269530 h 6858000"/>
              <a:gd name="connsiteX122" fmla="*/ 6043407 w 6568309"/>
              <a:gd name="connsiteY122" fmla="*/ 5390941 h 6858000"/>
              <a:gd name="connsiteX123" fmla="*/ 6025377 w 6568309"/>
              <a:gd name="connsiteY123" fmla="*/ 5539927 h 6858000"/>
              <a:gd name="connsiteX124" fmla="*/ 6010052 w 6568309"/>
              <a:gd name="connsiteY124" fmla="*/ 5791594 h 6858000"/>
              <a:gd name="connsiteX125" fmla="*/ 5994220 w 6568309"/>
              <a:gd name="connsiteY125" fmla="*/ 5855206 h 6858000"/>
              <a:gd name="connsiteX126" fmla="*/ 5982580 w 6568309"/>
              <a:gd name="connsiteY126" fmla="*/ 5873582 h 6858000"/>
              <a:gd name="connsiteX127" fmla="*/ 5983608 w 6568309"/>
              <a:gd name="connsiteY127" fmla="*/ 5876037 h 6858000"/>
              <a:gd name="connsiteX128" fmla="*/ 5983535 w 6568309"/>
              <a:gd name="connsiteY128" fmla="*/ 5886534 h 6858000"/>
              <a:gd name="connsiteX129" fmla="*/ 5988737 w 6568309"/>
              <a:gd name="connsiteY129" fmla="*/ 5888644 h 6858000"/>
              <a:gd name="connsiteX130" fmla="*/ 5992371 w 6568309"/>
              <a:gd name="connsiteY130" fmla="*/ 5903832 h 6858000"/>
              <a:gd name="connsiteX131" fmla="*/ 5990780 w 6568309"/>
              <a:gd name="connsiteY131" fmla="*/ 5923391 h 6858000"/>
              <a:gd name="connsiteX132" fmla="*/ 5993870 w 6568309"/>
              <a:gd name="connsiteY132" fmla="*/ 6013205 h 6858000"/>
              <a:gd name="connsiteX133" fmla="*/ 5997673 w 6568309"/>
              <a:gd name="connsiteY133" fmla="*/ 6074018 h 6858000"/>
              <a:gd name="connsiteX134" fmla="*/ 6014840 w 6568309"/>
              <a:gd name="connsiteY134" fmla="*/ 6130837 h 6858000"/>
              <a:gd name="connsiteX135" fmla="*/ 6010704 w 6568309"/>
              <a:gd name="connsiteY135" fmla="*/ 6152982 h 6858000"/>
              <a:gd name="connsiteX136" fmla="*/ 6038294 w 6568309"/>
              <a:gd name="connsiteY136" fmla="*/ 6221100 h 6858000"/>
              <a:gd name="connsiteX137" fmla="*/ 6052331 w 6568309"/>
              <a:gd name="connsiteY137" fmla="*/ 6287550 h 6858000"/>
              <a:gd name="connsiteX138" fmla="*/ 6074143 w 6568309"/>
              <a:gd name="connsiteY138" fmla="*/ 6401595 h 6858000"/>
              <a:gd name="connsiteX139" fmla="*/ 6060199 w 6568309"/>
              <a:gd name="connsiteY139" fmla="*/ 6487110 h 6858000"/>
              <a:gd name="connsiteX140" fmla="*/ 6081156 w 6568309"/>
              <a:gd name="connsiteY140" fmla="*/ 6588589 h 6858000"/>
              <a:gd name="connsiteX141" fmla="*/ 6114944 w 6568309"/>
              <a:gd name="connsiteY141" fmla="*/ 6769963 h 6858000"/>
              <a:gd name="connsiteX142" fmla="*/ 6128950 w 6568309"/>
              <a:gd name="connsiteY142" fmla="*/ 6835814 h 6858000"/>
              <a:gd name="connsiteX143" fmla="*/ 6132536 w 6568309"/>
              <a:gd name="connsiteY143" fmla="*/ 6858000 h 6858000"/>
              <a:gd name="connsiteX144" fmla="*/ 4789511 w 6568309"/>
              <a:gd name="connsiteY144" fmla="*/ 6858000 h 6858000"/>
              <a:gd name="connsiteX145" fmla="*/ 1866294 w 6568309"/>
              <a:gd name="connsiteY145" fmla="*/ 6858000 h 6858000"/>
              <a:gd name="connsiteX146" fmla="*/ 1705866 w 6568309"/>
              <a:gd name="connsiteY146" fmla="*/ 6858000 h 6858000"/>
              <a:gd name="connsiteX147" fmla="*/ 1343025 w 6568309"/>
              <a:gd name="connsiteY147" fmla="*/ 6858000 h 6858000"/>
              <a:gd name="connsiteX148" fmla="*/ 523269 w 6568309"/>
              <a:gd name="connsiteY148" fmla="*/ 6858000 h 6858000"/>
              <a:gd name="connsiteX149" fmla="*/ 362841 w 6568309"/>
              <a:gd name="connsiteY149" fmla="*/ 6858000 h 6858000"/>
              <a:gd name="connsiteX150" fmla="*/ 0 w 6568309"/>
              <a:gd name="connsiteY15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</a:cxnLst>
            <a:rect l="l" t="t" r="r" b="b"/>
            <a:pathLst>
              <a:path w="6568309" h="6858000">
                <a:moveTo>
                  <a:pt x="0" y="0"/>
                </a:moveTo>
                <a:lnTo>
                  <a:pt x="362841" y="0"/>
                </a:lnTo>
                <a:lnTo>
                  <a:pt x="523269" y="0"/>
                </a:lnTo>
                <a:lnTo>
                  <a:pt x="1343025" y="0"/>
                </a:lnTo>
                <a:lnTo>
                  <a:pt x="1705866" y="0"/>
                </a:lnTo>
                <a:lnTo>
                  <a:pt x="1866294" y="0"/>
                </a:lnTo>
                <a:lnTo>
                  <a:pt x="5225154" y="0"/>
                </a:lnTo>
                <a:lnTo>
                  <a:pt x="6568179" y="0"/>
                </a:lnTo>
                <a:lnTo>
                  <a:pt x="6568309" y="1"/>
                </a:lnTo>
                <a:lnTo>
                  <a:pt x="6562951" y="30700"/>
                </a:lnTo>
                <a:cubicBezTo>
                  <a:pt x="6559126" y="84364"/>
                  <a:pt x="6548218" y="241149"/>
                  <a:pt x="6547446" y="310025"/>
                </a:cubicBezTo>
                <a:cubicBezTo>
                  <a:pt x="6550151" y="367544"/>
                  <a:pt x="6557712" y="408251"/>
                  <a:pt x="6558316" y="443960"/>
                </a:cubicBezTo>
                <a:cubicBezTo>
                  <a:pt x="6555224" y="499397"/>
                  <a:pt x="6534767" y="604434"/>
                  <a:pt x="6528896" y="642659"/>
                </a:cubicBezTo>
                <a:cubicBezTo>
                  <a:pt x="6535204" y="657287"/>
                  <a:pt x="6515365" y="658191"/>
                  <a:pt x="6523095" y="673307"/>
                </a:cubicBezTo>
                <a:cubicBezTo>
                  <a:pt x="6523388" y="693769"/>
                  <a:pt x="6506868" y="797295"/>
                  <a:pt x="6496169" y="839641"/>
                </a:cubicBezTo>
                <a:cubicBezTo>
                  <a:pt x="6484119" y="887148"/>
                  <a:pt x="6457817" y="937731"/>
                  <a:pt x="6450789" y="958357"/>
                </a:cubicBezTo>
                <a:cubicBezTo>
                  <a:pt x="6443760" y="978983"/>
                  <a:pt x="6459217" y="936930"/>
                  <a:pt x="6453996" y="963398"/>
                </a:cubicBezTo>
                <a:cubicBezTo>
                  <a:pt x="6448777" y="989867"/>
                  <a:pt x="6425575" y="1087010"/>
                  <a:pt x="6419467" y="1117169"/>
                </a:cubicBezTo>
                <a:cubicBezTo>
                  <a:pt x="6431540" y="1118586"/>
                  <a:pt x="6409651" y="1135372"/>
                  <a:pt x="6417348" y="1144352"/>
                </a:cubicBezTo>
                <a:cubicBezTo>
                  <a:pt x="6424109" y="1150681"/>
                  <a:pt x="6419047" y="1157251"/>
                  <a:pt x="6418473" y="1164484"/>
                </a:cubicBezTo>
                <a:cubicBezTo>
                  <a:pt x="6423767" y="1173524"/>
                  <a:pt x="6413947" y="1205209"/>
                  <a:pt x="6406979" y="1213829"/>
                </a:cubicBezTo>
                <a:cubicBezTo>
                  <a:pt x="6382818" y="1235037"/>
                  <a:pt x="6400452" y="1277327"/>
                  <a:pt x="6381928" y="1294823"/>
                </a:cubicBezTo>
                <a:cubicBezTo>
                  <a:pt x="6379195" y="1300845"/>
                  <a:pt x="6378069" y="1306615"/>
                  <a:pt x="6377948" y="1312193"/>
                </a:cubicBezTo>
                <a:lnTo>
                  <a:pt x="6379894" y="1327626"/>
                </a:lnTo>
                <a:lnTo>
                  <a:pt x="6385024" y="1331644"/>
                </a:lnTo>
                <a:lnTo>
                  <a:pt x="6383696" y="1341276"/>
                </a:lnTo>
                <a:cubicBezTo>
                  <a:pt x="6383952" y="1342166"/>
                  <a:pt x="6384208" y="1343055"/>
                  <a:pt x="6384464" y="1343945"/>
                </a:cubicBezTo>
                <a:cubicBezTo>
                  <a:pt x="6385957" y="1349040"/>
                  <a:pt x="6387253" y="1354080"/>
                  <a:pt x="6387748" y="1359134"/>
                </a:cubicBezTo>
                <a:cubicBezTo>
                  <a:pt x="6384363" y="1373109"/>
                  <a:pt x="6372802" y="1397612"/>
                  <a:pt x="6364157" y="1427803"/>
                </a:cubicBezTo>
                <a:cubicBezTo>
                  <a:pt x="6348141" y="1460349"/>
                  <a:pt x="6348362" y="1505076"/>
                  <a:pt x="6335874" y="1540278"/>
                </a:cubicBezTo>
                <a:lnTo>
                  <a:pt x="6331892" y="1547262"/>
                </a:lnTo>
                <a:lnTo>
                  <a:pt x="6332744" y="1577056"/>
                </a:lnTo>
                <a:cubicBezTo>
                  <a:pt x="6335859" y="1582205"/>
                  <a:pt x="6336674" y="1589568"/>
                  <a:pt x="6333604" y="1595898"/>
                </a:cubicBezTo>
                <a:lnTo>
                  <a:pt x="6324749" y="1703726"/>
                </a:lnTo>
                <a:cubicBezTo>
                  <a:pt x="6324080" y="1739332"/>
                  <a:pt x="6318019" y="1754453"/>
                  <a:pt x="6329594" y="1809535"/>
                </a:cubicBezTo>
                <a:cubicBezTo>
                  <a:pt x="6344930" y="1868036"/>
                  <a:pt x="6323725" y="1952670"/>
                  <a:pt x="6329062" y="2018310"/>
                </a:cubicBezTo>
                <a:cubicBezTo>
                  <a:pt x="6308075" y="2053162"/>
                  <a:pt x="6326925" y="2034561"/>
                  <a:pt x="6321735" y="2071355"/>
                </a:cubicBezTo>
                <a:lnTo>
                  <a:pt x="6322678" y="2141166"/>
                </a:lnTo>
                <a:lnTo>
                  <a:pt x="6321340" y="2154548"/>
                </a:lnTo>
                <a:lnTo>
                  <a:pt x="6316582" y="2158153"/>
                </a:lnTo>
                <a:lnTo>
                  <a:pt x="6311428" y="2178174"/>
                </a:lnTo>
                <a:cubicBezTo>
                  <a:pt x="6310177" y="2185696"/>
                  <a:pt x="6309622" y="2193828"/>
                  <a:pt x="6310192" y="2202858"/>
                </a:cubicBezTo>
                <a:cubicBezTo>
                  <a:pt x="6319667" y="2232772"/>
                  <a:pt x="6296459" y="2283357"/>
                  <a:pt x="6309211" y="2320214"/>
                </a:cubicBezTo>
                <a:cubicBezTo>
                  <a:pt x="6307537" y="2355906"/>
                  <a:pt x="6302490" y="2394678"/>
                  <a:pt x="6300151" y="2417011"/>
                </a:cubicBezTo>
                <a:cubicBezTo>
                  <a:pt x="6292303" y="2426377"/>
                  <a:pt x="6304439" y="2456509"/>
                  <a:pt x="6295176" y="2454207"/>
                </a:cubicBezTo>
                <a:cubicBezTo>
                  <a:pt x="6299335" y="2464947"/>
                  <a:pt x="6297305" y="2476105"/>
                  <a:pt x="6293727" y="2487203"/>
                </a:cubicBezTo>
                <a:lnTo>
                  <a:pt x="6285477" y="2512282"/>
                </a:lnTo>
                <a:cubicBezTo>
                  <a:pt x="6285720" y="2512961"/>
                  <a:pt x="6285962" y="2513640"/>
                  <a:pt x="6286205" y="2514318"/>
                </a:cubicBezTo>
                <a:cubicBezTo>
                  <a:pt x="6292347" y="2534324"/>
                  <a:pt x="6298487" y="2554328"/>
                  <a:pt x="6304629" y="2574334"/>
                </a:cubicBezTo>
                <a:lnTo>
                  <a:pt x="6303842" y="2579877"/>
                </a:lnTo>
                <a:cubicBezTo>
                  <a:pt x="6303729" y="2585644"/>
                  <a:pt x="6304006" y="2603388"/>
                  <a:pt x="6303953" y="2608928"/>
                </a:cubicBezTo>
                <a:lnTo>
                  <a:pt x="6303530" y="2613111"/>
                </a:lnTo>
                <a:lnTo>
                  <a:pt x="6297474" y="2621996"/>
                </a:lnTo>
                <a:lnTo>
                  <a:pt x="6299263" y="2634265"/>
                </a:lnTo>
                <a:lnTo>
                  <a:pt x="6293065" y="2647237"/>
                </a:lnTo>
                <a:cubicBezTo>
                  <a:pt x="6294685" y="2648158"/>
                  <a:pt x="6296180" y="2649356"/>
                  <a:pt x="6297496" y="2650786"/>
                </a:cubicBezTo>
                <a:lnTo>
                  <a:pt x="6301708" y="2661993"/>
                </a:lnTo>
                <a:lnTo>
                  <a:pt x="6295884" y="2670949"/>
                </a:lnTo>
                <a:cubicBezTo>
                  <a:pt x="6304913" y="2672007"/>
                  <a:pt x="6294429" y="2681695"/>
                  <a:pt x="6291714" y="2690255"/>
                </a:cubicBezTo>
                <a:lnTo>
                  <a:pt x="6292327" y="2695683"/>
                </a:lnTo>
                <a:lnTo>
                  <a:pt x="6284410" y="2713964"/>
                </a:lnTo>
                <a:lnTo>
                  <a:pt x="6280410" y="2730175"/>
                </a:lnTo>
                <a:lnTo>
                  <a:pt x="6288082" y="2763497"/>
                </a:lnTo>
                <a:lnTo>
                  <a:pt x="6260924" y="3051539"/>
                </a:lnTo>
                <a:cubicBezTo>
                  <a:pt x="6251455" y="3165645"/>
                  <a:pt x="6222174" y="3216611"/>
                  <a:pt x="6210151" y="3335396"/>
                </a:cubicBezTo>
                <a:lnTo>
                  <a:pt x="6212034" y="3456509"/>
                </a:lnTo>
                <a:lnTo>
                  <a:pt x="6197490" y="3531827"/>
                </a:lnTo>
                <a:lnTo>
                  <a:pt x="6208018" y="3570877"/>
                </a:lnTo>
                <a:lnTo>
                  <a:pt x="6205920" y="3583849"/>
                </a:lnTo>
                <a:lnTo>
                  <a:pt x="6199616" y="3592763"/>
                </a:lnTo>
                <a:cubicBezTo>
                  <a:pt x="6191839" y="3613948"/>
                  <a:pt x="6196204" y="3641245"/>
                  <a:pt x="6181288" y="3653485"/>
                </a:cubicBezTo>
                <a:cubicBezTo>
                  <a:pt x="6178087" y="3659316"/>
                  <a:pt x="6176516" y="3664985"/>
                  <a:pt x="6175963" y="3670528"/>
                </a:cubicBezTo>
                <a:lnTo>
                  <a:pt x="6176722" y="3685990"/>
                </a:lnTo>
                <a:lnTo>
                  <a:pt x="6181549" y="3690283"/>
                </a:lnTo>
                <a:lnTo>
                  <a:pt x="6179476" y="3699787"/>
                </a:lnTo>
                <a:cubicBezTo>
                  <a:pt x="6179664" y="3700686"/>
                  <a:pt x="6179852" y="3701586"/>
                  <a:pt x="6180040" y="3702486"/>
                </a:cubicBezTo>
                <a:cubicBezTo>
                  <a:pt x="6181140" y="3707637"/>
                  <a:pt x="6182047" y="3712728"/>
                  <a:pt x="6182155" y="3717784"/>
                </a:cubicBezTo>
                <a:cubicBezTo>
                  <a:pt x="6156678" y="3711701"/>
                  <a:pt x="6178864" y="3759789"/>
                  <a:pt x="6158980" y="3746229"/>
                </a:cubicBezTo>
                <a:cubicBezTo>
                  <a:pt x="6144630" y="3780750"/>
                  <a:pt x="6117520" y="3867558"/>
                  <a:pt x="6096049" y="3924910"/>
                </a:cubicBezTo>
                <a:lnTo>
                  <a:pt x="6069712" y="3989353"/>
                </a:lnTo>
                <a:lnTo>
                  <a:pt x="6067330" y="4033899"/>
                </a:lnTo>
                <a:cubicBezTo>
                  <a:pt x="6065506" y="4070470"/>
                  <a:pt x="6063599" y="4110146"/>
                  <a:pt x="6061081" y="4142250"/>
                </a:cubicBezTo>
                <a:cubicBezTo>
                  <a:pt x="6055260" y="4200007"/>
                  <a:pt x="6045907" y="4278998"/>
                  <a:pt x="6042858" y="4329442"/>
                </a:cubicBezTo>
                <a:cubicBezTo>
                  <a:pt x="6038376" y="4381764"/>
                  <a:pt x="6036461" y="4433012"/>
                  <a:pt x="6034182" y="4456184"/>
                </a:cubicBezTo>
                <a:lnTo>
                  <a:pt x="6029178" y="4468478"/>
                </a:lnTo>
                <a:lnTo>
                  <a:pt x="6029974" y="4469862"/>
                </a:lnTo>
                <a:cubicBezTo>
                  <a:pt x="6031287" y="4476321"/>
                  <a:pt x="6030316" y="4480555"/>
                  <a:pt x="6028340" y="4483797"/>
                </a:cubicBezTo>
                <a:lnTo>
                  <a:pt x="6025168" y="4487091"/>
                </a:lnTo>
                <a:lnTo>
                  <a:pt x="6023164" y="4496728"/>
                </a:lnTo>
                <a:lnTo>
                  <a:pt x="6016839" y="4515918"/>
                </a:lnTo>
                <a:cubicBezTo>
                  <a:pt x="6017189" y="4517049"/>
                  <a:pt x="6017537" y="4518182"/>
                  <a:pt x="6017886" y="4519316"/>
                </a:cubicBezTo>
                <a:lnTo>
                  <a:pt x="6011819" y="4547957"/>
                </a:lnTo>
                <a:lnTo>
                  <a:pt x="6012791" y="4548262"/>
                </a:lnTo>
                <a:cubicBezTo>
                  <a:pt x="6014837" y="4549595"/>
                  <a:pt x="6016087" y="4551811"/>
                  <a:pt x="6015703" y="4555939"/>
                </a:cubicBezTo>
                <a:cubicBezTo>
                  <a:pt x="6031790" y="4548276"/>
                  <a:pt x="6021405" y="4557977"/>
                  <a:pt x="6018854" y="4570815"/>
                </a:cubicBezTo>
                <a:cubicBezTo>
                  <a:pt x="6021736" y="4583801"/>
                  <a:pt x="6030754" y="4622347"/>
                  <a:pt x="6033000" y="4633846"/>
                </a:cubicBezTo>
                <a:lnTo>
                  <a:pt x="6032325" y="4639816"/>
                </a:lnTo>
                <a:lnTo>
                  <a:pt x="6032549" y="4639923"/>
                </a:lnTo>
                <a:cubicBezTo>
                  <a:pt x="6032911" y="4641190"/>
                  <a:pt x="6032878" y="4643141"/>
                  <a:pt x="6032309" y="4646192"/>
                </a:cubicBezTo>
                <a:lnTo>
                  <a:pt x="6031095" y="4650706"/>
                </a:lnTo>
                <a:lnTo>
                  <a:pt x="6029786" y="4662290"/>
                </a:lnTo>
                <a:cubicBezTo>
                  <a:pt x="6030161" y="4663587"/>
                  <a:pt x="6030536" y="4664883"/>
                  <a:pt x="6030911" y="4666180"/>
                </a:cubicBezTo>
                <a:lnTo>
                  <a:pt x="6033630" y="4667585"/>
                </a:lnTo>
                <a:lnTo>
                  <a:pt x="6033189" y="4668660"/>
                </a:lnTo>
                <a:cubicBezTo>
                  <a:pt x="6027286" y="4676831"/>
                  <a:pt x="6019767" y="4679345"/>
                  <a:pt x="6038764" y="4689807"/>
                </a:cubicBezTo>
                <a:cubicBezTo>
                  <a:pt x="6028616" y="4708535"/>
                  <a:pt x="6040474" y="4712235"/>
                  <a:pt x="6042217" y="4737890"/>
                </a:cubicBezTo>
                <a:cubicBezTo>
                  <a:pt x="6033362" y="4748600"/>
                  <a:pt x="6035273" y="4757223"/>
                  <a:pt x="6040543" y="4765657"/>
                </a:cubicBezTo>
                <a:cubicBezTo>
                  <a:pt x="6034416" y="4790618"/>
                  <a:pt x="6040696" y="4813399"/>
                  <a:pt x="6039956" y="4841463"/>
                </a:cubicBezTo>
                <a:lnTo>
                  <a:pt x="6057123" y="4969863"/>
                </a:lnTo>
                <a:lnTo>
                  <a:pt x="6055039" y="4974028"/>
                </a:lnTo>
                <a:cubicBezTo>
                  <a:pt x="6053860" y="4976933"/>
                  <a:pt x="6053409" y="4978909"/>
                  <a:pt x="6053462" y="4980318"/>
                </a:cubicBezTo>
                <a:lnTo>
                  <a:pt x="6053643" y="4980501"/>
                </a:lnTo>
                <a:lnTo>
                  <a:pt x="6051733" y="4986338"/>
                </a:lnTo>
                <a:lnTo>
                  <a:pt x="6049602" y="4991296"/>
                </a:lnTo>
                <a:cubicBezTo>
                  <a:pt x="6058123" y="5019829"/>
                  <a:pt x="6066643" y="5048361"/>
                  <a:pt x="6075165" y="5076895"/>
                </a:cubicBezTo>
                <a:lnTo>
                  <a:pt x="6073751" y="5081568"/>
                </a:lnTo>
                <a:cubicBezTo>
                  <a:pt x="6073034" y="5084748"/>
                  <a:pt x="6072888" y="5086810"/>
                  <a:pt x="6073150" y="5088173"/>
                </a:cubicBezTo>
                <a:lnTo>
                  <a:pt x="6073355" y="5088300"/>
                </a:lnTo>
                <a:lnTo>
                  <a:pt x="6072362" y="5094558"/>
                </a:lnTo>
                <a:cubicBezTo>
                  <a:pt x="6070184" y="5105196"/>
                  <a:pt x="6067588" y="5115626"/>
                  <a:pt x="6064726" y="5125620"/>
                </a:cubicBezTo>
                <a:cubicBezTo>
                  <a:pt x="6063568" y="5154527"/>
                  <a:pt x="6065189" y="5244020"/>
                  <a:pt x="6065415" y="5268004"/>
                </a:cubicBezTo>
                <a:cubicBezTo>
                  <a:pt x="6065637" y="5268513"/>
                  <a:pt x="6065860" y="5269021"/>
                  <a:pt x="6066081" y="5269530"/>
                </a:cubicBezTo>
                <a:lnTo>
                  <a:pt x="6043407" y="5390941"/>
                </a:lnTo>
                <a:cubicBezTo>
                  <a:pt x="6032545" y="5438194"/>
                  <a:pt x="6020942" y="5465286"/>
                  <a:pt x="6025377" y="5539927"/>
                </a:cubicBezTo>
                <a:cubicBezTo>
                  <a:pt x="6019787" y="5610775"/>
                  <a:pt x="6013913" y="5740573"/>
                  <a:pt x="6010052" y="5791594"/>
                </a:cubicBezTo>
                <a:cubicBezTo>
                  <a:pt x="5989401" y="5787060"/>
                  <a:pt x="6018524" y="5849672"/>
                  <a:pt x="5994220" y="5855206"/>
                </a:cubicBezTo>
                <a:cubicBezTo>
                  <a:pt x="5995282" y="5860240"/>
                  <a:pt x="5980598" y="5868910"/>
                  <a:pt x="5982580" y="5873582"/>
                </a:cubicBezTo>
                <a:cubicBezTo>
                  <a:pt x="5982922" y="5874401"/>
                  <a:pt x="5983265" y="5875218"/>
                  <a:pt x="5983608" y="5876037"/>
                </a:cubicBezTo>
                <a:lnTo>
                  <a:pt x="5983535" y="5886534"/>
                </a:lnTo>
                <a:lnTo>
                  <a:pt x="5988737" y="5888644"/>
                </a:lnTo>
                <a:cubicBezTo>
                  <a:pt x="5989948" y="5893707"/>
                  <a:pt x="5991159" y="5898769"/>
                  <a:pt x="5992371" y="5903832"/>
                </a:cubicBezTo>
                <a:cubicBezTo>
                  <a:pt x="5992924" y="5909651"/>
                  <a:pt x="5992578" y="5916068"/>
                  <a:pt x="5990780" y="5923391"/>
                </a:cubicBezTo>
                <a:cubicBezTo>
                  <a:pt x="5975822" y="5948880"/>
                  <a:pt x="6013580" y="5981626"/>
                  <a:pt x="5993870" y="6013205"/>
                </a:cubicBezTo>
                <a:cubicBezTo>
                  <a:pt x="5988486" y="6024901"/>
                  <a:pt x="5991718" y="6066777"/>
                  <a:pt x="5997673" y="6074018"/>
                </a:cubicBezTo>
                <a:cubicBezTo>
                  <a:pt x="5998007" y="6081731"/>
                  <a:pt x="6007861" y="6126985"/>
                  <a:pt x="6014840" y="6130837"/>
                </a:cubicBezTo>
                <a:cubicBezTo>
                  <a:pt x="6022998" y="6137057"/>
                  <a:pt x="5999420" y="6156330"/>
                  <a:pt x="6010704" y="6152982"/>
                </a:cubicBezTo>
                <a:cubicBezTo>
                  <a:pt x="6008682" y="6186619"/>
                  <a:pt x="6039938" y="6191636"/>
                  <a:pt x="6038294" y="6221100"/>
                </a:cubicBezTo>
                <a:cubicBezTo>
                  <a:pt x="6039643" y="6222126"/>
                  <a:pt x="6046356" y="6257468"/>
                  <a:pt x="6052331" y="6287550"/>
                </a:cubicBezTo>
                <a:cubicBezTo>
                  <a:pt x="6058307" y="6317632"/>
                  <a:pt x="6082079" y="6391312"/>
                  <a:pt x="6074143" y="6401595"/>
                </a:cubicBezTo>
                <a:cubicBezTo>
                  <a:pt x="6074931" y="6423902"/>
                  <a:pt x="6059614" y="6432919"/>
                  <a:pt x="6060199" y="6487110"/>
                </a:cubicBezTo>
                <a:cubicBezTo>
                  <a:pt x="6075583" y="6574474"/>
                  <a:pt x="6076150" y="6553611"/>
                  <a:pt x="6081156" y="6588589"/>
                </a:cubicBezTo>
                <a:cubicBezTo>
                  <a:pt x="6102088" y="6637976"/>
                  <a:pt x="6067660" y="6687723"/>
                  <a:pt x="6114944" y="6769963"/>
                </a:cubicBezTo>
                <a:cubicBezTo>
                  <a:pt x="6130462" y="6819284"/>
                  <a:pt x="6119243" y="6817955"/>
                  <a:pt x="6128950" y="6835814"/>
                </a:cubicBezTo>
                <a:lnTo>
                  <a:pt x="6132536" y="6858000"/>
                </a:lnTo>
                <a:lnTo>
                  <a:pt x="4789511" y="6858000"/>
                </a:lnTo>
                <a:lnTo>
                  <a:pt x="1866294" y="6858000"/>
                </a:lnTo>
                <a:lnTo>
                  <a:pt x="1705866" y="6858000"/>
                </a:lnTo>
                <a:lnTo>
                  <a:pt x="1343025" y="6858000"/>
                </a:lnTo>
                <a:lnTo>
                  <a:pt x="523269" y="6858000"/>
                </a:lnTo>
                <a:lnTo>
                  <a:pt x="362841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BB23C4-D039-3DA9-C70C-B7E09F219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780" y="82370"/>
            <a:ext cx="6040145" cy="86180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dirty="0"/>
              <a:t>Gap Analysis</a:t>
            </a:r>
            <a:endParaRPr lang="en-US" sz="2000" kern="12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EC19C4-F067-471C-8E67-E523903DF6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06780" y="1026544"/>
            <a:ext cx="7619619" cy="2621096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pPr marL="0" indent="0" defTabSz="914400">
              <a:buNone/>
            </a:pPr>
            <a:r>
              <a:rPr lang="en-US" sz="2200" u="sng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Cluster means for the drivers</a:t>
            </a:r>
          </a:p>
          <a:p>
            <a:pPr defTabSz="914400"/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onsidered the means from the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Firstpeak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and it seems like there is decent discrimination. </a:t>
            </a:r>
          </a:p>
          <a:p>
            <a:pPr marL="457189" lvl="1">
              <a:lnSpc>
                <a:spcPct val="107000"/>
              </a:lnSpc>
              <a:spcBef>
                <a:spcPts val="0"/>
              </a:spcBef>
            </a:pP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n! / r! (n-r)! = 5! / 2! (5-2)! = 120/12 = 10</a:t>
            </a:r>
          </a:p>
          <a:p>
            <a:pPr marL="457189" lvl="1">
              <a:lnSpc>
                <a:spcPct val="107000"/>
              </a:lnSpc>
              <a:spcBef>
                <a:spcPts val="0"/>
              </a:spcBef>
            </a:pP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0*6 = 60</a:t>
            </a:r>
          </a:p>
          <a:p>
            <a:pPr marL="457189" lvl="1">
              <a:lnSpc>
                <a:spcPct val="107000"/>
              </a:lnSpc>
              <a:spcBef>
                <a:spcPts val="0"/>
              </a:spcBef>
            </a:pP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9 Ties (Working show in the excel attached)</a:t>
            </a:r>
          </a:p>
          <a:p>
            <a:pPr marL="457189" lvl="1">
              <a:lnSpc>
                <a:spcPct val="107000"/>
              </a:lnSpc>
              <a:spcBef>
                <a:spcPts val="0"/>
              </a:spcBef>
            </a:pP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9/60 = 0.15 *100 = 15%</a:t>
            </a:r>
          </a:p>
          <a:p>
            <a:pPr marL="228595" lvl="1" indent="0">
              <a:lnSpc>
                <a:spcPct val="107000"/>
              </a:lnSpc>
              <a:spcBef>
                <a:spcPts val="0"/>
              </a:spcBef>
              <a:buNone/>
            </a:pP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>
              <a:lnSpc>
                <a:spcPct val="107000"/>
              </a:lnSpc>
              <a:spcBef>
                <a:spcPts val="0"/>
              </a:spcBef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This looks like a decent discrimination among the clusters for the driver variables as the percentage does not cross 15% and it has exactly 15% of ties</a:t>
            </a:r>
          </a:p>
        </p:txBody>
      </p:sp>
      <p:pic>
        <p:nvPicPr>
          <p:cNvPr id="3" name="Picture 2" descr="A screenshot of a data sheet&#10;&#10;Description automatically generated">
            <a:extLst>
              <a:ext uri="{FF2B5EF4-FFF2-40B4-BE49-F238E27FC236}">
                <a16:creationId xmlns:a16="http://schemas.microsoft.com/office/drawing/2014/main" id="{8CF9C382-E718-CDBC-4CD2-7BA1622574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7238" y="513272"/>
            <a:ext cx="3677294" cy="6268736"/>
          </a:xfrm>
          <a:prstGeom prst="rect">
            <a:avLst/>
          </a:prstGeom>
        </p:spPr>
      </p:pic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E0BE4EE6-8EBB-6F1E-6077-55483FFAFEE2}"/>
              </a:ext>
            </a:extLst>
          </p:cNvPr>
          <p:cNvSpPr txBox="1">
            <a:spLocks/>
          </p:cNvSpPr>
          <p:nvPr/>
        </p:nvSpPr>
        <p:spPr>
          <a:xfrm>
            <a:off x="406780" y="3915059"/>
            <a:ext cx="7619619" cy="23291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Font typeface="Arial" panose="020B0604020202020204" pitchFamily="34" charset="0"/>
              <a:buNone/>
            </a:pPr>
            <a:r>
              <a:rPr lang="en-US" sz="2200" u="sng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 means Vs HPCLUS suggested number of clusters</a:t>
            </a:r>
          </a:p>
          <a:p>
            <a:pPr defTabSz="914400"/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 means: The number of cluster I got through CCC is 7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</a:p>
          <a:p>
            <a:pPr defTabSz="914400"/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HPCLUS, the number of clusters I got was 5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>
              <a:lnSpc>
                <a:spcPct val="107000"/>
              </a:lnSpc>
              <a:spcBef>
                <a:spcPts val="0"/>
              </a:spcBef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 would select the K means cluster as it has 7 clusters, and it seems to be more optimum than the HPCLUS clusters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16464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821940F-7A1D-4ACC-85B4-A932898AB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6674508-81D3-48CF-96BF-7FC60EAA57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741994" cy="6858000"/>
          </a:xfrm>
          <a:custGeom>
            <a:avLst/>
            <a:gdLst>
              <a:gd name="connsiteX0" fmla="*/ 0 w 6568309"/>
              <a:gd name="connsiteY0" fmla="*/ 0 h 6858000"/>
              <a:gd name="connsiteX1" fmla="*/ 362841 w 6568309"/>
              <a:gd name="connsiteY1" fmla="*/ 0 h 6858000"/>
              <a:gd name="connsiteX2" fmla="*/ 523269 w 6568309"/>
              <a:gd name="connsiteY2" fmla="*/ 0 h 6858000"/>
              <a:gd name="connsiteX3" fmla="*/ 1343025 w 6568309"/>
              <a:gd name="connsiteY3" fmla="*/ 0 h 6858000"/>
              <a:gd name="connsiteX4" fmla="*/ 1705866 w 6568309"/>
              <a:gd name="connsiteY4" fmla="*/ 0 h 6858000"/>
              <a:gd name="connsiteX5" fmla="*/ 1866294 w 6568309"/>
              <a:gd name="connsiteY5" fmla="*/ 0 h 6858000"/>
              <a:gd name="connsiteX6" fmla="*/ 5225154 w 6568309"/>
              <a:gd name="connsiteY6" fmla="*/ 0 h 6858000"/>
              <a:gd name="connsiteX7" fmla="*/ 6568179 w 6568309"/>
              <a:gd name="connsiteY7" fmla="*/ 0 h 6858000"/>
              <a:gd name="connsiteX8" fmla="*/ 6568309 w 6568309"/>
              <a:gd name="connsiteY8" fmla="*/ 1 h 6858000"/>
              <a:gd name="connsiteX9" fmla="*/ 6562951 w 6568309"/>
              <a:gd name="connsiteY9" fmla="*/ 30700 h 6858000"/>
              <a:gd name="connsiteX10" fmla="*/ 6547446 w 6568309"/>
              <a:gd name="connsiteY10" fmla="*/ 310025 h 6858000"/>
              <a:gd name="connsiteX11" fmla="*/ 6558316 w 6568309"/>
              <a:gd name="connsiteY11" fmla="*/ 443960 h 6858000"/>
              <a:gd name="connsiteX12" fmla="*/ 6528896 w 6568309"/>
              <a:gd name="connsiteY12" fmla="*/ 642659 h 6858000"/>
              <a:gd name="connsiteX13" fmla="*/ 6523095 w 6568309"/>
              <a:gd name="connsiteY13" fmla="*/ 673307 h 6858000"/>
              <a:gd name="connsiteX14" fmla="*/ 6496169 w 6568309"/>
              <a:gd name="connsiteY14" fmla="*/ 839641 h 6858000"/>
              <a:gd name="connsiteX15" fmla="*/ 6450789 w 6568309"/>
              <a:gd name="connsiteY15" fmla="*/ 958357 h 6858000"/>
              <a:gd name="connsiteX16" fmla="*/ 6453996 w 6568309"/>
              <a:gd name="connsiteY16" fmla="*/ 963398 h 6858000"/>
              <a:gd name="connsiteX17" fmla="*/ 6419467 w 6568309"/>
              <a:gd name="connsiteY17" fmla="*/ 1117169 h 6858000"/>
              <a:gd name="connsiteX18" fmla="*/ 6417348 w 6568309"/>
              <a:gd name="connsiteY18" fmla="*/ 1144352 h 6858000"/>
              <a:gd name="connsiteX19" fmla="*/ 6418473 w 6568309"/>
              <a:gd name="connsiteY19" fmla="*/ 1164484 h 6858000"/>
              <a:gd name="connsiteX20" fmla="*/ 6406979 w 6568309"/>
              <a:gd name="connsiteY20" fmla="*/ 1213829 h 6858000"/>
              <a:gd name="connsiteX21" fmla="*/ 6381928 w 6568309"/>
              <a:gd name="connsiteY21" fmla="*/ 1294823 h 6858000"/>
              <a:gd name="connsiteX22" fmla="*/ 6377948 w 6568309"/>
              <a:gd name="connsiteY22" fmla="*/ 1312193 h 6858000"/>
              <a:gd name="connsiteX23" fmla="*/ 6379894 w 6568309"/>
              <a:gd name="connsiteY23" fmla="*/ 1327626 h 6858000"/>
              <a:gd name="connsiteX24" fmla="*/ 6385024 w 6568309"/>
              <a:gd name="connsiteY24" fmla="*/ 1331644 h 6858000"/>
              <a:gd name="connsiteX25" fmla="*/ 6383696 w 6568309"/>
              <a:gd name="connsiteY25" fmla="*/ 1341276 h 6858000"/>
              <a:gd name="connsiteX26" fmla="*/ 6384464 w 6568309"/>
              <a:gd name="connsiteY26" fmla="*/ 1343945 h 6858000"/>
              <a:gd name="connsiteX27" fmla="*/ 6387748 w 6568309"/>
              <a:gd name="connsiteY27" fmla="*/ 1359134 h 6858000"/>
              <a:gd name="connsiteX28" fmla="*/ 6364157 w 6568309"/>
              <a:gd name="connsiteY28" fmla="*/ 1427803 h 6858000"/>
              <a:gd name="connsiteX29" fmla="*/ 6335874 w 6568309"/>
              <a:gd name="connsiteY29" fmla="*/ 1540278 h 6858000"/>
              <a:gd name="connsiteX30" fmla="*/ 6331892 w 6568309"/>
              <a:gd name="connsiteY30" fmla="*/ 1547262 h 6858000"/>
              <a:gd name="connsiteX31" fmla="*/ 6332744 w 6568309"/>
              <a:gd name="connsiteY31" fmla="*/ 1577056 h 6858000"/>
              <a:gd name="connsiteX32" fmla="*/ 6333604 w 6568309"/>
              <a:gd name="connsiteY32" fmla="*/ 1595898 h 6858000"/>
              <a:gd name="connsiteX33" fmla="*/ 6324749 w 6568309"/>
              <a:gd name="connsiteY33" fmla="*/ 1703726 h 6858000"/>
              <a:gd name="connsiteX34" fmla="*/ 6329594 w 6568309"/>
              <a:gd name="connsiteY34" fmla="*/ 1809535 h 6858000"/>
              <a:gd name="connsiteX35" fmla="*/ 6329062 w 6568309"/>
              <a:gd name="connsiteY35" fmla="*/ 2018310 h 6858000"/>
              <a:gd name="connsiteX36" fmla="*/ 6321735 w 6568309"/>
              <a:gd name="connsiteY36" fmla="*/ 2071355 h 6858000"/>
              <a:gd name="connsiteX37" fmla="*/ 6322678 w 6568309"/>
              <a:gd name="connsiteY37" fmla="*/ 2141166 h 6858000"/>
              <a:gd name="connsiteX38" fmla="*/ 6321340 w 6568309"/>
              <a:gd name="connsiteY38" fmla="*/ 2154548 h 6858000"/>
              <a:gd name="connsiteX39" fmla="*/ 6316582 w 6568309"/>
              <a:gd name="connsiteY39" fmla="*/ 2158153 h 6858000"/>
              <a:gd name="connsiteX40" fmla="*/ 6311428 w 6568309"/>
              <a:gd name="connsiteY40" fmla="*/ 2178174 h 6858000"/>
              <a:gd name="connsiteX41" fmla="*/ 6310192 w 6568309"/>
              <a:gd name="connsiteY41" fmla="*/ 2202858 h 6858000"/>
              <a:gd name="connsiteX42" fmla="*/ 6309211 w 6568309"/>
              <a:gd name="connsiteY42" fmla="*/ 2320214 h 6858000"/>
              <a:gd name="connsiteX43" fmla="*/ 6300151 w 6568309"/>
              <a:gd name="connsiteY43" fmla="*/ 2417011 h 6858000"/>
              <a:gd name="connsiteX44" fmla="*/ 6295176 w 6568309"/>
              <a:gd name="connsiteY44" fmla="*/ 2454207 h 6858000"/>
              <a:gd name="connsiteX45" fmla="*/ 6293727 w 6568309"/>
              <a:gd name="connsiteY45" fmla="*/ 2487203 h 6858000"/>
              <a:gd name="connsiteX46" fmla="*/ 6285477 w 6568309"/>
              <a:gd name="connsiteY46" fmla="*/ 2512282 h 6858000"/>
              <a:gd name="connsiteX47" fmla="*/ 6286205 w 6568309"/>
              <a:gd name="connsiteY47" fmla="*/ 2514318 h 6858000"/>
              <a:gd name="connsiteX48" fmla="*/ 6304629 w 6568309"/>
              <a:gd name="connsiteY48" fmla="*/ 2574334 h 6858000"/>
              <a:gd name="connsiteX49" fmla="*/ 6303842 w 6568309"/>
              <a:gd name="connsiteY49" fmla="*/ 2579877 h 6858000"/>
              <a:gd name="connsiteX50" fmla="*/ 6303953 w 6568309"/>
              <a:gd name="connsiteY50" fmla="*/ 2608928 h 6858000"/>
              <a:gd name="connsiteX51" fmla="*/ 6303530 w 6568309"/>
              <a:gd name="connsiteY51" fmla="*/ 2613111 h 6858000"/>
              <a:gd name="connsiteX52" fmla="*/ 6297474 w 6568309"/>
              <a:gd name="connsiteY52" fmla="*/ 2621996 h 6858000"/>
              <a:gd name="connsiteX53" fmla="*/ 6299263 w 6568309"/>
              <a:gd name="connsiteY53" fmla="*/ 2634265 h 6858000"/>
              <a:gd name="connsiteX54" fmla="*/ 6293065 w 6568309"/>
              <a:gd name="connsiteY54" fmla="*/ 2647237 h 6858000"/>
              <a:gd name="connsiteX55" fmla="*/ 6297496 w 6568309"/>
              <a:gd name="connsiteY55" fmla="*/ 2650786 h 6858000"/>
              <a:gd name="connsiteX56" fmla="*/ 6301708 w 6568309"/>
              <a:gd name="connsiteY56" fmla="*/ 2661993 h 6858000"/>
              <a:gd name="connsiteX57" fmla="*/ 6295884 w 6568309"/>
              <a:gd name="connsiteY57" fmla="*/ 2670949 h 6858000"/>
              <a:gd name="connsiteX58" fmla="*/ 6291714 w 6568309"/>
              <a:gd name="connsiteY58" fmla="*/ 2690255 h 6858000"/>
              <a:gd name="connsiteX59" fmla="*/ 6292327 w 6568309"/>
              <a:gd name="connsiteY59" fmla="*/ 2695683 h 6858000"/>
              <a:gd name="connsiteX60" fmla="*/ 6284410 w 6568309"/>
              <a:gd name="connsiteY60" fmla="*/ 2713964 h 6858000"/>
              <a:gd name="connsiteX61" fmla="*/ 6280410 w 6568309"/>
              <a:gd name="connsiteY61" fmla="*/ 2730175 h 6858000"/>
              <a:gd name="connsiteX62" fmla="*/ 6288082 w 6568309"/>
              <a:gd name="connsiteY62" fmla="*/ 2763497 h 6858000"/>
              <a:gd name="connsiteX63" fmla="*/ 6260924 w 6568309"/>
              <a:gd name="connsiteY63" fmla="*/ 3051539 h 6858000"/>
              <a:gd name="connsiteX64" fmla="*/ 6210151 w 6568309"/>
              <a:gd name="connsiteY64" fmla="*/ 3335396 h 6858000"/>
              <a:gd name="connsiteX65" fmla="*/ 6212034 w 6568309"/>
              <a:gd name="connsiteY65" fmla="*/ 3456509 h 6858000"/>
              <a:gd name="connsiteX66" fmla="*/ 6197490 w 6568309"/>
              <a:gd name="connsiteY66" fmla="*/ 3531827 h 6858000"/>
              <a:gd name="connsiteX67" fmla="*/ 6208018 w 6568309"/>
              <a:gd name="connsiteY67" fmla="*/ 3570877 h 6858000"/>
              <a:gd name="connsiteX68" fmla="*/ 6205920 w 6568309"/>
              <a:gd name="connsiteY68" fmla="*/ 3583849 h 6858000"/>
              <a:gd name="connsiteX69" fmla="*/ 6199616 w 6568309"/>
              <a:gd name="connsiteY69" fmla="*/ 3592763 h 6858000"/>
              <a:gd name="connsiteX70" fmla="*/ 6181288 w 6568309"/>
              <a:gd name="connsiteY70" fmla="*/ 3653485 h 6858000"/>
              <a:gd name="connsiteX71" fmla="*/ 6175963 w 6568309"/>
              <a:gd name="connsiteY71" fmla="*/ 3670528 h 6858000"/>
              <a:gd name="connsiteX72" fmla="*/ 6176722 w 6568309"/>
              <a:gd name="connsiteY72" fmla="*/ 3685990 h 6858000"/>
              <a:gd name="connsiteX73" fmla="*/ 6181549 w 6568309"/>
              <a:gd name="connsiteY73" fmla="*/ 3690283 h 6858000"/>
              <a:gd name="connsiteX74" fmla="*/ 6179476 w 6568309"/>
              <a:gd name="connsiteY74" fmla="*/ 3699787 h 6858000"/>
              <a:gd name="connsiteX75" fmla="*/ 6180040 w 6568309"/>
              <a:gd name="connsiteY75" fmla="*/ 3702486 h 6858000"/>
              <a:gd name="connsiteX76" fmla="*/ 6182155 w 6568309"/>
              <a:gd name="connsiteY76" fmla="*/ 3717784 h 6858000"/>
              <a:gd name="connsiteX77" fmla="*/ 6158980 w 6568309"/>
              <a:gd name="connsiteY77" fmla="*/ 3746229 h 6858000"/>
              <a:gd name="connsiteX78" fmla="*/ 6096049 w 6568309"/>
              <a:gd name="connsiteY78" fmla="*/ 3924910 h 6858000"/>
              <a:gd name="connsiteX79" fmla="*/ 6069712 w 6568309"/>
              <a:gd name="connsiteY79" fmla="*/ 3989353 h 6858000"/>
              <a:gd name="connsiteX80" fmla="*/ 6067330 w 6568309"/>
              <a:gd name="connsiteY80" fmla="*/ 4033899 h 6858000"/>
              <a:gd name="connsiteX81" fmla="*/ 6061081 w 6568309"/>
              <a:gd name="connsiteY81" fmla="*/ 4142250 h 6858000"/>
              <a:gd name="connsiteX82" fmla="*/ 6042858 w 6568309"/>
              <a:gd name="connsiteY82" fmla="*/ 4329442 h 6858000"/>
              <a:gd name="connsiteX83" fmla="*/ 6034182 w 6568309"/>
              <a:gd name="connsiteY83" fmla="*/ 4456184 h 6858000"/>
              <a:gd name="connsiteX84" fmla="*/ 6029178 w 6568309"/>
              <a:gd name="connsiteY84" fmla="*/ 4468478 h 6858000"/>
              <a:gd name="connsiteX85" fmla="*/ 6029974 w 6568309"/>
              <a:gd name="connsiteY85" fmla="*/ 4469862 h 6858000"/>
              <a:gd name="connsiteX86" fmla="*/ 6028340 w 6568309"/>
              <a:gd name="connsiteY86" fmla="*/ 4483797 h 6858000"/>
              <a:gd name="connsiteX87" fmla="*/ 6025168 w 6568309"/>
              <a:gd name="connsiteY87" fmla="*/ 4487091 h 6858000"/>
              <a:gd name="connsiteX88" fmla="*/ 6023164 w 6568309"/>
              <a:gd name="connsiteY88" fmla="*/ 4496728 h 6858000"/>
              <a:gd name="connsiteX89" fmla="*/ 6016839 w 6568309"/>
              <a:gd name="connsiteY89" fmla="*/ 4515918 h 6858000"/>
              <a:gd name="connsiteX90" fmla="*/ 6017886 w 6568309"/>
              <a:gd name="connsiteY90" fmla="*/ 4519316 h 6858000"/>
              <a:gd name="connsiteX91" fmla="*/ 6011819 w 6568309"/>
              <a:gd name="connsiteY91" fmla="*/ 4547957 h 6858000"/>
              <a:gd name="connsiteX92" fmla="*/ 6012791 w 6568309"/>
              <a:gd name="connsiteY92" fmla="*/ 4548262 h 6858000"/>
              <a:gd name="connsiteX93" fmla="*/ 6015703 w 6568309"/>
              <a:gd name="connsiteY93" fmla="*/ 4555939 h 6858000"/>
              <a:gd name="connsiteX94" fmla="*/ 6018854 w 6568309"/>
              <a:gd name="connsiteY94" fmla="*/ 4570815 h 6858000"/>
              <a:gd name="connsiteX95" fmla="*/ 6033000 w 6568309"/>
              <a:gd name="connsiteY95" fmla="*/ 4633846 h 6858000"/>
              <a:gd name="connsiteX96" fmla="*/ 6032325 w 6568309"/>
              <a:gd name="connsiteY96" fmla="*/ 4639816 h 6858000"/>
              <a:gd name="connsiteX97" fmla="*/ 6032549 w 6568309"/>
              <a:gd name="connsiteY97" fmla="*/ 4639923 h 6858000"/>
              <a:gd name="connsiteX98" fmla="*/ 6032309 w 6568309"/>
              <a:gd name="connsiteY98" fmla="*/ 4646192 h 6858000"/>
              <a:gd name="connsiteX99" fmla="*/ 6031095 w 6568309"/>
              <a:gd name="connsiteY99" fmla="*/ 4650706 h 6858000"/>
              <a:gd name="connsiteX100" fmla="*/ 6029786 w 6568309"/>
              <a:gd name="connsiteY100" fmla="*/ 4662290 h 6858000"/>
              <a:gd name="connsiteX101" fmla="*/ 6030911 w 6568309"/>
              <a:gd name="connsiteY101" fmla="*/ 4666180 h 6858000"/>
              <a:gd name="connsiteX102" fmla="*/ 6033630 w 6568309"/>
              <a:gd name="connsiteY102" fmla="*/ 4667585 h 6858000"/>
              <a:gd name="connsiteX103" fmla="*/ 6033189 w 6568309"/>
              <a:gd name="connsiteY103" fmla="*/ 4668660 h 6858000"/>
              <a:gd name="connsiteX104" fmla="*/ 6038764 w 6568309"/>
              <a:gd name="connsiteY104" fmla="*/ 4689807 h 6858000"/>
              <a:gd name="connsiteX105" fmla="*/ 6042217 w 6568309"/>
              <a:gd name="connsiteY105" fmla="*/ 4737890 h 6858000"/>
              <a:gd name="connsiteX106" fmla="*/ 6040543 w 6568309"/>
              <a:gd name="connsiteY106" fmla="*/ 4765657 h 6858000"/>
              <a:gd name="connsiteX107" fmla="*/ 6039956 w 6568309"/>
              <a:gd name="connsiteY107" fmla="*/ 4841463 h 6858000"/>
              <a:gd name="connsiteX108" fmla="*/ 6057123 w 6568309"/>
              <a:gd name="connsiteY108" fmla="*/ 4969863 h 6858000"/>
              <a:gd name="connsiteX109" fmla="*/ 6055039 w 6568309"/>
              <a:gd name="connsiteY109" fmla="*/ 4974028 h 6858000"/>
              <a:gd name="connsiteX110" fmla="*/ 6053462 w 6568309"/>
              <a:gd name="connsiteY110" fmla="*/ 4980318 h 6858000"/>
              <a:gd name="connsiteX111" fmla="*/ 6053643 w 6568309"/>
              <a:gd name="connsiteY111" fmla="*/ 4980501 h 6858000"/>
              <a:gd name="connsiteX112" fmla="*/ 6051733 w 6568309"/>
              <a:gd name="connsiteY112" fmla="*/ 4986338 h 6858000"/>
              <a:gd name="connsiteX113" fmla="*/ 6049602 w 6568309"/>
              <a:gd name="connsiteY113" fmla="*/ 4991296 h 6858000"/>
              <a:gd name="connsiteX114" fmla="*/ 6075165 w 6568309"/>
              <a:gd name="connsiteY114" fmla="*/ 5076895 h 6858000"/>
              <a:gd name="connsiteX115" fmla="*/ 6073751 w 6568309"/>
              <a:gd name="connsiteY115" fmla="*/ 5081568 h 6858000"/>
              <a:gd name="connsiteX116" fmla="*/ 6073150 w 6568309"/>
              <a:gd name="connsiteY116" fmla="*/ 5088173 h 6858000"/>
              <a:gd name="connsiteX117" fmla="*/ 6073355 w 6568309"/>
              <a:gd name="connsiteY117" fmla="*/ 5088300 h 6858000"/>
              <a:gd name="connsiteX118" fmla="*/ 6072362 w 6568309"/>
              <a:gd name="connsiteY118" fmla="*/ 5094558 h 6858000"/>
              <a:gd name="connsiteX119" fmla="*/ 6064726 w 6568309"/>
              <a:gd name="connsiteY119" fmla="*/ 5125620 h 6858000"/>
              <a:gd name="connsiteX120" fmla="*/ 6065415 w 6568309"/>
              <a:gd name="connsiteY120" fmla="*/ 5268004 h 6858000"/>
              <a:gd name="connsiteX121" fmla="*/ 6066081 w 6568309"/>
              <a:gd name="connsiteY121" fmla="*/ 5269530 h 6858000"/>
              <a:gd name="connsiteX122" fmla="*/ 6043407 w 6568309"/>
              <a:gd name="connsiteY122" fmla="*/ 5390941 h 6858000"/>
              <a:gd name="connsiteX123" fmla="*/ 6025377 w 6568309"/>
              <a:gd name="connsiteY123" fmla="*/ 5539927 h 6858000"/>
              <a:gd name="connsiteX124" fmla="*/ 6010052 w 6568309"/>
              <a:gd name="connsiteY124" fmla="*/ 5791594 h 6858000"/>
              <a:gd name="connsiteX125" fmla="*/ 5994220 w 6568309"/>
              <a:gd name="connsiteY125" fmla="*/ 5855206 h 6858000"/>
              <a:gd name="connsiteX126" fmla="*/ 5982580 w 6568309"/>
              <a:gd name="connsiteY126" fmla="*/ 5873582 h 6858000"/>
              <a:gd name="connsiteX127" fmla="*/ 5983608 w 6568309"/>
              <a:gd name="connsiteY127" fmla="*/ 5876037 h 6858000"/>
              <a:gd name="connsiteX128" fmla="*/ 5983535 w 6568309"/>
              <a:gd name="connsiteY128" fmla="*/ 5886534 h 6858000"/>
              <a:gd name="connsiteX129" fmla="*/ 5988737 w 6568309"/>
              <a:gd name="connsiteY129" fmla="*/ 5888644 h 6858000"/>
              <a:gd name="connsiteX130" fmla="*/ 5992371 w 6568309"/>
              <a:gd name="connsiteY130" fmla="*/ 5903832 h 6858000"/>
              <a:gd name="connsiteX131" fmla="*/ 5990780 w 6568309"/>
              <a:gd name="connsiteY131" fmla="*/ 5923391 h 6858000"/>
              <a:gd name="connsiteX132" fmla="*/ 5993870 w 6568309"/>
              <a:gd name="connsiteY132" fmla="*/ 6013205 h 6858000"/>
              <a:gd name="connsiteX133" fmla="*/ 5997673 w 6568309"/>
              <a:gd name="connsiteY133" fmla="*/ 6074018 h 6858000"/>
              <a:gd name="connsiteX134" fmla="*/ 6014840 w 6568309"/>
              <a:gd name="connsiteY134" fmla="*/ 6130837 h 6858000"/>
              <a:gd name="connsiteX135" fmla="*/ 6010704 w 6568309"/>
              <a:gd name="connsiteY135" fmla="*/ 6152982 h 6858000"/>
              <a:gd name="connsiteX136" fmla="*/ 6038294 w 6568309"/>
              <a:gd name="connsiteY136" fmla="*/ 6221100 h 6858000"/>
              <a:gd name="connsiteX137" fmla="*/ 6052331 w 6568309"/>
              <a:gd name="connsiteY137" fmla="*/ 6287550 h 6858000"/>
              <a:gd name="connsiteX138" fmla="*/ 6074143 w 6568309"/>
              <a:gd name="connsiteY138" fmla="*/ 6401595 h 6858000"/>
              <a:gd name="connsiteX139" fmla="*/ 6060199 w 6568309"/>
              <a:gd name="connsiteY139" fmla="*/ 6487110 h 6858000"/>
              <a:gd name="connsiteX140" fmla="*/ 6081156 w 6568309"/>
              <a:gd name="connsiteY140" fmla="*/ 6588589 h 6858000"/>
              <a:gd name="connsiteX141" fmla="*/ 6114944 w 6568309"/>
              <a:gd name="connsiteY141" fmla="*/ 6769963 h 6858000"/>
              <a:gd name="connsiteX142" fmla="*/ 6128950 w 6568309"/>
              <a:gd name="connsiteY142" fmla="*/ 6835814 h 6858000"/>
              <a:gd name="connsiteX143" fmla="*/ 6132536 w 6568309"/>
              <a:gd name="connsiteY143" fmla="*/ 6858000 h 6858000"/>
              <a:gd name="connsiteX144" fmla="*/ 4789511 w 6568309"/>
              <a:gd name="connsiteY144" fmla="*/ 6858000 h 6858000"/>
              <a:gd name="connsiteX145" fmla="*/ 1866294 w 6568309"/>
              <a:gd name="connsiteY145" fmla="*/ 6858000 h 6858000"/>
              <a:gd name="connsiteX146" fmla="*/ 1705866 w 6568309"/>
              <a:gd name="connsiteY146" fmla="*/ 6858000 h 6858000"/>
              <a:gd name="connsiteX147" fmla="*/ 1343025 w 6568309"/>
              <a:gd name="connsiteY147" fmla="*/ 6858000 h 6858000"/>
              <a:gd name="connsiteX148" fmla="*/ 523269 w 6568309"/>
              <a:gd name="connsiteY148" fmla="*/ 6858000 h 6858000"/>
              <a:gd name="connsiteX149" fmla="*/ 362841 w 6568309"/>
              <a:gd name="connsiteY149" fmla="*/ 6858000 h 6858000"/>
              <a:gd name="connsiteX150" fmla="*/ 0 w 6568309"/>
              <a:gd name="connsiteY15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</a:cxnLst>
            <a:rect l="l" t="t" r="r" b="b"/>
            <a:pathLst>
              <a:path w="6568309" h="6858000">
                <a:moveTo>
                  <a:pt x="0" y="0"/>
                </a:moveTo>
                <a:lnTo>
                  <a:pt x="362841" y="0"/>
                </a:lnTo>
                <a:lnTo>
                  <a:pt x="523269" y="0"/>
                </a:lnTo>
                <a:lnTo>
                  <a:pt x="1343025" y="0"/>
                </a:lnTo>
                <a:lnTo>
                  <a:pt x="1705866" y="0"/>
                </a:lnTo>
                <a:lnTo>
                  <a:pt x="1866294" y="0"/>
                </a:lnTo>
                <a:lnTo>
                  <a:pt x="5225154" y="0"/>
                </a:lnTo>
                <a:lnTo>
                  <a:pt x="6568179" y="0"/>
                </a:lnTo>
                <a:lnTo>
                  <a:pt x="6568309" y="1"/>
                </a:lnTo>
                <a:lnTo>
                  <a:pt x="6562951" y="30700"/>
                </a:lnTo>
                <a:cubicBezTo>
                  <a:pt x="6559126" y="84364"/>
                  <a:pt x="6548218" y="241149"/>
                  <a:pt x="6547446" y="310025"/>
                </a:cubicBezTo>
                <a:cubicBezTo>
                  <a:pt x="6550151" y="367544"/>
                  <a:pt x="6557712" y="408251"/>
                  <a:pt x="6558316" y="443960"/>
                </a:cubicBezTo>
                <a:cubicBezTo>
                  <a:pt x="6555224" y="499397"/>
                  <a:pt x="6534767" y="604434"/>
                  <a:pt x="6528896" y="642659"/>
                </a:cubicBezTo>
                <a:cubicBezTo>
                  <a:pt x="6535204" y="657287"/>
                  <a:pt x="6515365" y="658191"/>
                  <a:pt x="6523095" y="673307"/>
                </a:cubicBezTo>
                <a:cubicBezTo>
                  <a:pt x="6523388" y="693769"/>
                  <a:pt x="6506868" y="797295"/>
                  <a:pt x="6496169" y="839641"/>
                </a:cubicBezTo>
                <a:cubicBezTo>
                  <a:pt x="6484119" y="887148"/>
                  <a:pt x="6457817" y="937731"/>
                  <a:pt x="6450789" y="958357"/>
                </a:cubicBezTo>
                <a:cubicBezTo>
                  <a:pt x="6443760" y="978983"/>
                  <a:pt x="6459217" y="936930"/>
                  <a:pt x="6453996" y="963398"/>
                </a:cubicBezTo>
                <a:cubicBezTo>
                  <a:pt x="6448777" y="989867"/>
                  <a:pt x="6425575" y="1087010"/>
                  <a:pt x="6419467" y="1117169"/>
                </a:cubicBezTo>
                <a:cubicBezTo>
                  <a:pt x="6431540" y="1118586"/>
                  <a:pt x="6409651" y="1135372"/>
                  <a:pt x="6417348" y="1144352"/>
                </a:cubicBezTo>
                <a:cubicBezTo>
                  <a:pt x="6424109" y="1150681"/>
                  <a:pt x="6419047" y="1157251"/>
                  <a:pt x="6418473" y="1164484"/>
                </a:cubicBezTo>
                <a:cubicBezTo>
                  <a:pt x="6423767" y="1173524"/>
                  <a:pt x="6413947" y="1205209"/>
                  <a:pt x="6406979" y="1213829"/>
                </a:cubicBezTo>
                <a:cubicBezTo>
                  <a:pt x="6382818" y="1235037"/>
                  <a:pt x="6400452" y="1277327"/>
                  <a:pt x="6381928" y="1294823"/>
                </a:cubicBezTo>
                <a:cubicBezTo>
                  <a:pt x="6379195" y="1300845"/>
                  <a:pt x="6378069" y="1306615"/>
                  <a:pt x="6377948" y="1312193"/>
                </a:cubicBezTo>
                <a:lnTo>
                  <a:pt x="6379894" y="1327626"/>
                </a:lnTo>
                <a:lnTo>
                  <a:pt x="6385024" y="1331644"/>
                </a:lnTo>
                <a:lnTo>
                  <a:pt x="6383696" y="1341276"/>
                </a:lnTo>
                <a:cubicBezTo>
                  <a:pt x="6383952" y="1342166"/>
                  <a:pt x="6384208" y="1343055"/>
                  <a:pt x="6384464" y="1343945"/>
                </a:cubicBezTo>
                <a:cubicBezTo>
                  <a:pt x="6385957" y="1349040"/>
                  <a:pt x="6387253" y="1354080"/>
                  <a:pt x="6387748" y="1359134"/>
                </a:cubicBezTo>
                <a:cubicBezTo>
                  <a:pt x="6384363" y="1373109"/>
                  <a:pt x="6372802" y="1397612"/>
                  <a:pt x="6364157" y="1427803"/>
                </a:cubicBezTo>
                <a:cubicBezTo>
                  <a:pt x="6348141" y="1460349"/>
                  <a:pt x="6348362" y="1505076"/>
                  <a:pt x="6335874" y="1540278"/>
                </a:cubicBezTo>
                <a:lnTo>
                  <a:pt x="6331892" y="1547262"/>
                </a:lnTo>
                <a:lnTo>
                  <a:pt x="6332744" y="1577056"/>
                </a:lnTo>
                <a:cubicBezTo>
                  <a:pt x="6335859" y="1582205"/>
                  <a:pt x="6336674" y="1589568"/>
                  <a:pt x="6333604" y="1595898"/>
                </a:cubicBezTo>
                <a:lnTo>
                  <a:pt x="6324749" y="1703726"/>
                </a:lnTo>
                <a:cubicBezTo>
                  <a:pt x="6324080" y="1739332"/>
                  <a:pt x="6318019" y="1754453"/>
                  <a:pt x="6329594" y="1809535"/>
                </a:cubicBezTo>
                <a:cubicBezTo>
                  <a:pt x="6344930" y="1868036"/>
                  <a:pt x="6323725" y="1952670"/>
                  <a:pt x="6329062" y="2018310"/>
                </a:cubicBezTo>
                <a:cubicBezTo>
                  <a:pt x="6308075" y="2053162"/>
                  <a:pt x="6326925" y="2034561"/>
                  <a:pt x="6321735" y="2071355"/>
                </a:cubicBezTo>
                <a:lnTo>
                  <a:pt x="6322678" y="2141166"/>
                </a:lnTo>
                <a:lnTo>
                  <a:pt x="6321340" y="2154548"/>
                </a:lnTo>
                <a:lnTo>
                  <a:pt x="6316582" y="2158153"/>
                </a:lnTo>
                <a:lnTo>
                  <a:pt x="6311428" y="2178174"/>
                </a:lnTo>
                <a:cubicBezTo>
                  <a:pt x="6310177" y="2185696"/>
                  <a:pt x="6309622" y="2193828"/>
                  <a:pt x="6310192" y="2202858"/>
                </a:cubicBezTo>
                <a:cubicBezTo>
                  <a:pt x="6319667" y="2232772"/>
                  <a:pt x="6296459" y="2283357"/>
                  <a:pt x="6309211" y="2320214"/>
                </a:cubicBezTo>
                <a:cubicBezTo>
                  <a:pt x="6307537" y="2355906"/>
                  <a:pt x="6302490" y="2394678"/>
                  <a:pt x="6300151" y="2417011"/>
                </a:cubicBezTo>
                <a:cubicBezTo>
                  <a:pt x="6292303" y="2426377"/>
                  <a:pt x="6304439" y="2456509"/>
                  <a:pt x="6295176" y="2454207"/>
                </a:cubicBezTo>
                <a:cubicBezTo>
                  <a:pt x="6299335" y="2464947"/>
                  <a:pt x="6297305" y="2476105"/>
                  <a:pt x="6293727" y="2487203"/>
                </a:cubicBezTo>
                <a:lnTo>
                  <a:pt x="6285477" y="2512282"/>
                </a:lnTo>
                <a:cubicBezTo>
                  <a:pt x="6285720" y="2512961"/>
                  <a:pt x="6285962" y="2513640"/>
                  <a:pt x="6286205" y="2514318"/>
                </a:cubicBezTo>
                <a:cubicBezTo>
                  <a:pt x="6292347" y="2534324"/>
                  <a:pt x="6298487" y="2554328"/>
                  <a:pt x="6304629" y="2574334"/>
                </a:cubicBezTo>
                <a:lnTo>
                  <a:pt x="6303842" y="2579877"/>
                </a:lnTo>
                <a:cubicBezTo>
                  <a:pt x="6303729" y="2585644"/>
                  <a:pt x="6304006" y="2603388"/>
                  <a:pt x="6303953" y="2608928"/>
                </a:cubicBezTo>
                <a:lnTo>
                  <a:pt x="6303530" y="2613111"/>
                </a:lnTo>
                <a:lnTo>
                  <a:pt x="6297474" y="2621996"/>
                </a:lnTo>
                <a:lnTo>
                  <a:pt x="6299263" y="2634265"/>
                </a:lnTo>
                <a:lnTo>
                  <a:pt x="6293065" y="2647237"/>
                </a:lnTo>
                <a:cubicBezTo>
                  <a:pt x="6294685" y="2648158"/>
                  <a:pt x="6296180" y="2649356"/>
                  <a:pt x="6297496" y="2650786"/>
                </a:cubicBezTo>
                <a:lnTo>
                  <a:pt x="6301708" y="2661993"/>
                </a:lnTo>
                <a:lnTo>
                  <a:pt x="6295884" y="2670949"/>
                </a:lnTo>
                <a:cubicBezTo>
                  <a:pt x="6304913" y="2672007"/>
                  <a:pt x="6294429" y="2681695"/>
                  <a:pt x="6291714" y="2690255"/>
                </a:cubicBezTo>
                <a:lnTo>
                  <a:pt x="6292327" y="2695683"/>
                </a:lnTo>
                <a:lnTo>
                  <a:pt x="6284410" y="2713964"/>
                </a:lnTo>
                <a:lnTo>
                  <a:pt x="6280410" y="2730175"/>
                </a:lnTo>
                <a:lnTo>
                  <a:pt x="6288082" y="2763497"/>
                </a:lnTo>
                <a:lnTo>
                  <a:pt x="6260924" y="3051539"/>
                </a:lnTo>
                <a:cubicBezTo>
                  <a:pt x="6251455" y="3165645"/>
                  <a:pt x="6222174" y="3216611"/>
                  <a:pt x="6210151" y="3335396"/>
                </a:cubicBezTo>
                <a:lnTo>
                  <a:pt x="6212034" y="3456509"/>
                </a:lnTo>
                <a:lnTo>
                  <a:pt x="6197490" y="3531827"/>
                </a:lnTo>
                <a:lnTo>
                  <a:pt x="6208018" y="3570877"/>
                </a:lnTo>
                <a:lnTo>
                  <a:pt x="6205920" y="3583849"/>
                </a:lnTo>
                <a:lnTo>
                  <a:pt x="6199616" y="3592763"/>
                </a:lnTo>
                <a:cubicBezTo>
                  <a:pt x="6191839" y="3613948"/>
                  <a:pt x="6196204" y="3641245"/>
                  <a:pt x="6181288" y="3653485"/>
                </a:cubicBezTo>
                <a:cubicBezTo>
                  <a:pt x="6178087" y="3659316"/>
                  <a:pt x="6176516" y="3664985"/>
                  <a:pt x="6175963" y="3670528"/>
                </a:cubicBezTo>
                <a:lnTo>
                  <a:pt x="6176722" y="3685990"/>
                </a:lnTo>
                <a:lnTo>
                  <a:pt x="6181549" y="3690283"/>
                </a:lnTo>
                <a:lnTo>
                  <a:pt x="6179476" y="3699787"/>
                </a:lnTo>
                <a:cubicBezTo>
                  <a:pt x="6179664" y="3700686"/>
                  <a:pt x="6179852" y="3701586"/>
                  <a:pt x="6180040" y="3702486"/>
                </a:cubicBezTo>
                <a:cubicBezTo>
                  <a:pt x="6181140" y="3707637"/>
                  <a:pt x="6182047" y="3712728"/>
                  <a:pt x="6182155" y="3717784"/>
                </a:cubicBezTo>
                <a:cubicBezTo>
                  <a:pt x="6156678" y="3711701"/>
                  <a:pt x="6178864" y="3759789"/>
                  <a:pt x="6158980" y="3746229"/>
                </a:cubicBezTo>
                <a:cubicBezTo>
                  <a:pt x="6144630" y="3780750"/>
                  <a:pt x="6117520" y="3867558"/>
                  <a:pt x="6096049" y="3924910"/>
                </a:cubicBezTo>
                <a:lnTo>
                  <a:pt x="6069712" y="3989353"/>
                </a:lnTo>
                <a:lnTo>
                  <a:pt x="6067330" y="4033899"/>
                </a:lnTo>
                <a:cubicBezTo>
                  <a:pt x="6065506" y="4070470"/>
                  <a:pt x="6063599" y="4110146"/>
                  <a:pt x="6061081" y="4142250"/>
                </a:cubicBezTo>
                <a:cubicBezTo>
                  <a:pt x="6055260" y="4200007"/>
                  <a:pt x="6045907" y="4278998"/>
                  <a:pt x="6042858" y="4329442"/>
                </a:cubicBezTo>
                <a:cubicBezTo>
                  <a:pt x="6038376" y="4381764"/>
                  <a:pt x="6036461" y="4433012"/>
                  <a:pt x="6034182" y="4456184"/>
                </a:cubicBezTo>
                <a:lnTo>
                  <a:pt x="6029178" y="4468478"/>
                </a:lnTo>
                <a:lnTo>
                  <a:pt x="6029974" y="4469862"/>
                </a:lnTo>
                <a:cubicBezTo>
                  <a:pt x="6031287" y="4476321"/>
                  <a:pt x="6030316" y="4480555"/>
                  <a:pt x="6028340" y="4483797"/>
                </a:cubicBezTo>
                <a:lnTo>
                  <a:pt x="6025168" y="4487091"/>
                </a:lnTo>
                <a:lnTo>
                  <a:pt x="6023164" y="4496728"/>
                </a:lnTo>
                <a:lnTo>
                  <a:pt x="6016839" y="4515918"/>
                </a:lnTo>
                <a:cubicBezTo>
                  <a:pt x="6017189" y="4517049"/>
                  <a:pt x="6017537" y="4518182"/>
                  <a:pt x="6017886" y="4519316"/>
                </a:cubicBezTo>
                <a:lnTo>
                  <a:pt x="6011819" y="4547957"/>
                </a:lnTo>
                <a:lnTo>
                  <a:pt x="6012791" y="4548262"/>
                </a:lnTo>
                <a:cubicBezTo>
                  <a:pt x="6014837" y="4549595"/>
                  <a:pt x="6016087" y="4551811"/>
                  <a:pt x="6015703" y="4555939"/>
                </a:cubicBezTo>
                <a:cubicBezTo>
                  <a:pt x="6031790" y="4548276"/>
                  <a:pt x="6021405" y="4557977"/>
                  <a:pt x="6018854" y="4570815"/>
                </a:cubicBezTo>
                <a:cubicBezTo>
                  <a:pt x="6021736" y="4583801"/>
                  <a:pt x="6030754" y="4622347"/>
                  <a:pt x="6033000" y="4633846"/>
                </a:cubicBezTo>
                <a:lnTo>
                  <a:pt x="6032325" y="4639816"/>
                </a:lnTo>
                <a:lnTo>
                  <a:pt x="6032549" y="4639923"/>
                </a:lnTo>
                <a:cubicBezTo>
                  <a:pt x="6032911" y="4641190"/>
                  <a:pt x="6032878" y="4643141"/>
                  <a:pt x="6032309" y="4646192"/>
                </a:cubicBezTo>
                <a:lnTo>
                  <a:pt x="6031095" y="4650706"/>
                </a:lnTo>
                <a:lnTo>
                  <a:pt x="6029786" y="4662290"/>
                </a:lnTo>
                <a:cubicBezTo>
                  <a:pt x="6030161" y="4663587"/>
                  <a:pt x="6030536" y="4664883"/>
                  <a:pt x="6030911" y="4666180"/>
                </a:cubicBezTo>
                <a:lnTo>
                  <a:pt x="6033630" y="4667585"/>
                </a:lnTo>
                <a:lnTo>
                  <a:pt x="6033189" y="4668660"/>
                </a:lnTo>
                <a:cubicBezTo>
                  <a:pt x="6027286" y="4676831"/>
                  <a:pt x="6019767" y="4679345"/>
                  <a:pt x="6038764" y="4689807"/>
                </a:cubicBezTo>
                <a:cubicBezTo>
                  <a:pt x="6028616" y="4708535"/>
                  <a:pt x="6040474" y="4712235"/>
                  <a:pt x="6042217" y="4737890"/>
                </a:cubicBezTo>
                <a:cubicBezTo>
                  <a:pt x="6033362" y="4748600"/>
                  <a:pt x="6035273" y="4757223"/>
                  <a:pt x="6040543" y="4765657"/>
                </a:cubicBezTo>
                <a:cubicBezTo>
                  <a:pt x="6034416" y="4790618"/>
                  <a:pt x="6040696" y="4813399"/>
                  <a:pt x="6039956" y="4841463"/>
                </a:cubicBezTo>
                <a:lnTo>
                  <a:pt x="6057123" y="4969863"/>
                </a:lnTo>
                <a:lnTo>
                  <a:pt x="6055039" y="4974028"/>
                </a:lnTo>
                <a:cubicBezTo>
                  <a:pt x="6053860" y="4976933"/>
                  <a:pt x="6053409" y="4978909"/>
                  <a:pt x="6053462" y="4980318"/>
                </a:cubicBezTo>
                <a:lnTo>
                  <a:pt x="6053643" y="4980501"/>
                </a:lnTo>
                <a:lnTo>
                  <a:pt x="6051733" y="4986338"/>
                </a:lnTo>
                <a:lnTo>
                  <a:pt x="6049602" y="4991296"/>
                </a:lnTo>
                <a:cubicBezTo>
                  <a:pt x="6058123" y="5019829"/>
                  <a:pt x="6066643" y="5048361"/>
                  <a:pt x="6075165" y="5076895"/>
                </a:cubicBezTo>
                <a:lnTo>
                  <a:pt x="6073751" y="5081568"/>
                </a:lnTo>
                <a:cubicBezTo>
                  <a:pt x="6073034" y="5084748"/>
                  <a:pt x="6072888" y="5086810"/>
                  <a:pt x="6073150" y="5088173"/>
                </a:cubicBezTo>
                <a:lnTo>
                  <a:pt x="6073355" y="5088300"/>
                </a:lnTo>
                <a:lnTo>
                  <a:pt x="6072362" y="5094558"/>
                </a:lnTo>
                <a:cubicBezTo>
                  <a:pt x="6070184" y="5105196"/>
                  <a:pt x="6067588" y="5115626"/>
                  <a:pt x="6064726" y="5125620"/>
                </a:cubicBezTo>
                <a:cubicBezTo>
                  <a:pt x="6063568" y="5154527"/>
                  <a:pt x="6065189" y="5244020"/>
                  <a:pt x="6065415" y="5268004"/>
                </a:cubicBezTo>
                <a:cubicBezTo>
                  <a:pt x="6065637" y="5268513"/>
                  <a:pt x="6065860" y="5269021"/>
                  <a:pt x="6066081" y="5269530"/>
                </a:cubicBezTo>
                <a:lnTo>
                  <a:pt x="6043407" y="5390941"/>
                </a:lnTo>
                <a:cubicBezTo>
                  <a:pt x="6032545" y="5438194"/>
                  <a:pt x="6020942" y="5465286"/>
                  <a:pt x="6025377" y="5539927"/>
                </a:cubicBezTo>
                <a:cubicBezTo>
                  <a:pt x="6019787" y="5610775"/>
                  <a:pt x="6013913" y="5740573"/>
                  <a:pt x="6010052" y="5791594"/>
                </a:cubicBezTo>
                <a:cubicBezTo>
                  <a:pt x="5989401" y="5787060"/>
                  <a:pt x="6018524" y="5849672"/>
                  <a:pt x="5994220" y="5855206"/>
                </a:cubicBezTo>
                <a:cubicBezTo>
                  <a:pt x="5995282" y="5860240"/>
                  <a:pt x="5980598" y="5868910"/>
                  <a:pt x="5982580" y="5873582"/>
                </a:cubicBezTo>
                <a:cubicBezTo>
                  <a:pt x="5982922" y="5874401"/>
                  <a:pt x="5983265" y="5875218"/>
                  <a:pt x="5983608" y="5876037"/>
                </a:cubicBezTo>
                <a:lnTo>
                  <a:pt x="5983535" y="5886534"/>
                </a:lnTo>
                <a:lnTo>
                  <a:pt x="5988737" y="5888644"/>
                </a:lnTo>
                <a:cubicBezTo>
                  <a:pt x="5989948" y="5893707"/>
                  <a:pt x="5991159" y="5898769"/>
                  <a:pt x="5992371" y="5903832"/>
                </a:cubicBezTo>
                <a:cubicBezTo>
                  <a:pt x="5992924" y="5909651"/>
                  <a:pt x="5992578" y="5916068"/>
                  <a:pt x="5990780" y="5923391"/>
                </a:cubicBezTo>
                <a:cubicBezTo>
                  <a:pt x="5975822" y="5948880"/>
                  <a:pt x="6013580" y="5981626"/>
                  <a:pt x="5993870" y="6013205"/>
                </a:cubicBezTo>
                <a:cubicBezTo>
                  <a:pt x="5988486" y="6024901"/>
                  <a:pt x="5991718" y="6066777"/>
                  <a:pt x="5997673" y="6074018"/>
                </a:cubicBezTo>
                <a:cubicBezTo>
                  <a:pt x="5998007" y="6081731"/>
                  <a:pt x="6007861" y="6126985"/>
                  <a:pt x="6014840" y="6130837"/>
                </a:cubicBezTo>
                <a:cubicBezTo>
                  <a:pt x="6022998" y="6137057"/>
                  <a:pt x="5999420" y="6156330"/>
                  <a:pt x="6010704" y="6152982"/>
                </a:cubicBezTo>
                <a:cubicBezTo>
                  <a:pt x="6008682" y="6186619"/>
                  <a:pt x="6039938" y="6191636"/>
                  <a:pt x="6038294" y="6221100"/>
                </a:cubicBezTo>
                <a:cubicBezTo>
                  <a:pt x="6039643" y="6222126"/>
                  <a:pt x="6046356" y="6257468"/>
                  <a:pt x="6052331" y="6287550"/>
                </a:cubicBezTo>
                <a:cubicBezTo>
                  <a:pt x="6058307" y="6317632"/>
                  <a:pt x="6082079" y="6391312"/>
                  <a:pt x="6074143" y="6401595"/>
                </a:cubicBezTo>
                <a:cubicBezTo>
                  <a:pt x="6074931" y="6423902"/>
                  <a:pt x="6059614" y="6432919"/>
                  <a:pt x="6060199" y="6487110"/>
                </a:cubicBezTo>
                <a:cubicBezTo>
                  <a:pt x="6075583" y="6574474"/>
                  <a:pt x="6076150" y="6553611"/>
                  <a:pt x="6081156" y="6588589"/>
                </a:cubicBezTo>
                <a:cubicBezTo>
                  <a:pt x="6102088" y="6637976"/>
                  <a:pt x="6067660" y="6687723"/>
                  <a:pt x="6114944" y="6769963"/>
                </a:cubicBezTo>
                <a:cubicBezTo>
                  <a:pt x="6130462" y="6819284"/>
                  <a:pt x="6119243" y="6817955"/>
                  <a:pt x="6128950" y="6835814"/>
                </a:cubicBezTo>
                <a:lnTo>
                  <a:pt x="6132536" y="6858000"/>
                </a:lnTo>
                <a:lnTo>
                  <a:pt x="4789511" y="6858000"/>
                </a:lnTo>
                <a:lnTo>
                  <a:pt x="1866294" y="6858000"/>
                </a:lnTo>
                <a:lnTo>
                  <a:pt x="1705866" y="6858000"/>
                </a:lnTo>
                <a:lnTo>
                  <a:pt x="1343025" y="6858000"/>
                </a:lnTo>
                <a:lnTo>
                  <a:pt x="523269" y="6858000"/>
                </a:lnTo>
                <a:lnTo>
                  <a:pt x="362841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BB23C4-D039-3DA9-C70C-B7E09F219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468" y="88748"/>
            <a:ext cx="11577752" cy="70488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dirty="0"/>
              <a:t>Cluster Analysis Across Descriptor Variables</a:t>
            </a:r>
            <a:endParaRPr lang="en-US" sz="2000" kern="12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EC19C4-F067-471C-8E67-E523903DF6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06780" y="957532"/>
            <a:ext cx="10436624" cy="2963241"/>
          </a:xfrm>
        </p:spPr>
        <p:txBody>
          <a:bodyPr vert="horz" lIns="91440" tIns="45720" rIns="91440" bIns="45720" rtlCol="0">
            <a:normAutofit fontScale="77500" lnSpcReduction="20000"/>
          </a:bodyPr>
          <a:lstStyle/>
          <a:p>
            <a:pPr defTabSz="914400"/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Used K=7 cluster solution as it worked best in the Previous  exercise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defTabSz="914400"/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onsidered 0.1 as the difference</a:t>
            </a:r>
          </a:p>
          <a:p>
            <a:pPr lvl="1" defTabSz="914400"/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n! / r! (n-r)! = 7! / 2! (7-2)! = 5040/240 = 21</a:t>
            </a:r>
          </a:p>
          <a:p>
            <a:pPr lvl="1" defTabSz="914400"/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21*5 (descriptor variables) = 105</a:t>
            </a:r>
          </a:p>
          <a:p>
            <a:pPr lvl="1" defTabSz="914400"/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By considering 1% difference, we have:</a:t>
            </a:r>
          </a:p>
          <a:p>
            <a:pPr lvl="1" defTabSz="914400"/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13 Ties -&gt; 13/105 = 0.1238*100 = 12.38%</a:t>
            </a:r>
          </a:p>
          <a:p>
            <a:pPr defTabSz="914400"/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</a:t>
            </a: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 have 13 ties which is 12.38% of the overall ties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defTabSz="914400"/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Above output says the variable means are far apart from each other 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This has good number of ties as this does not exceed 15%. Therefore, the clustering solution discriminates on the descriptor variable well.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ea typeface="Calibri" panose="020F0502020204030204" pitchFamily="34" charset="0"/>
                <a:cs typeface="Times New Roman" panose="02020603050405020304" pitchFamily="18" charset="0"/>
              </a:rPr>
              <a:t>Hence, </a:t>
            </a:r>
            <a:r>
              <a:rPr lang="en-US" sz="2400" dirty="0"/>
              <a:t>cluster(k)=7 is an appropriate cluster choice for the market segmentation analysis.</a:t>
            </a:r>
            <a:endParaRPr lang="en-US" sz="24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3CE90F7-239B-AD51-FAE5-A6E09BAF9F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5687998"/>
              </p:ext>
            </p:extLst>
          </p:nvPr>
        </p:nvGraphicFramePr>
        <p:xfrm>
          <a:off x="1432582" y="4078840"/>
          <a:ext cx="8806973" cy="2621094"/>
        </p:xfrm>
        <a:graphic>
          <a:graphicData uri="http://schemas.openxmlformats.org/drawingml/2006/table">
            <a:tbl>
              <a:tblPr firstRow="1" firstCol="1" bandRow="1"/>
              <a:tblGrid>
                <a:gridCol w="1746685">
                  <a:extLst>
                    <a:ext uri="{9D8B030D-6E8A-4147-A177-3AD203B41FA5}">
                      <a16:colId xmlns:a16="http://schemas.microsoft.com/office/drawing/2014/main" val="516274921"/>
                    </a:ext>
                  </a:extLst>
                </a:gridCol>
                <a:gridCol w="882536">
                  <a:extLst>
                    <a:ext uri="{9D8B030D-6E8A-4147-A177-3AD203B41FA5}">
                      <a16:colId xmlns:a16="http://schemas.microsoft.com/office/drawing/2014/main" val="2446797049"/>
                    </a:ext>
                  </a:extLst>
                </a:gridCol>
                <a:gridCol w="882536">
                  <a:extLst>
                    <a:ext uri="{9D8B030D-6E8A-4147-A177-3AD203B41FA5}">
                      <a16:colId xmlns:a16="http://schemas.microsoft.com/office/drawing/2014/main" val="3925453593"/>
                    </a:ext>
                  </a:extLst>
                </a:gridCol>
                <a:gridCol w="882536">
                  <a:extLst>
                    <a:ext uri="{9D8B030D-6E8A-4147-A177-3AD203B41FA5}">
                      <a16:colId xmlns:a16="http://schemas.microsoft.com/office/drawing/2014/main" val="2138653933"/>
                    </a:ext>
                  </a:extLst>
                </a:gridCol>
                <a:gridCol w="882536">
                  <a:extLst>
                    <a:ext uri="{9D8B030D-6E8A-4147-A177-3AD203B41FA5}">
                      <a16:colId xmlns:a16="http://schemas.microsoft.com/office/drawing/2014/main" val="3327999951"/>
                    </a:ext>
                  </a:extLst>
                </a:gridCol>
                <a:gridCol w="882536">
                  <a:extLst>
                    <a:ext uri="{9D8B030D-6E8A-4147-A177-3AD203B41FA5}">
                      <a16:colId xmlns:a16="http://schemas.microsoft.com/office/drawing/2014/main" val="3936224140"/>
                    </a:ext>
                  </a:extLst>
                </a:gridCol>
                <a:gridCol w="882536">
                  <a:extLst>
                    <a:ext uri="{9D8B030D-6E8A-4147-A177-3AD203B41FA5}">
                      <a16:colId xmlns:a16="http://schemas.microsoft.com/office/drawing/2014/main" val="3513166085"/>
                    </a:ext>
                  </a:extLst>
                </a:gridCol>
                <a:gridCol w="882536">
                  <a:extLst>
                    <a:ext uri="{9D8B030D-6E8A-4147-A177-3AD203B41FA5}">
                      <a16:colId xmlns:a16="http://schemas.microsoft.com/office/drawing/2014/main" val="3683584574"/>
                    </a:ext>
                  </a:extLst>
                </a:gridCol>
                <a:gridCol w="882536">
                  <a:extLst>
                    <a:ext uri="{9D8B030D-6E8A-4147-A177-3AD203B41FA5}">
                      <a16:colId xmlns:a16="http://schemas.microsoft.com/office/drawing/2014/main" val="3634248525"/>
                    </a:ext>
                  </a:extLst>
                </a:gridCol>
              </a:tblGrid>
              <a:tr h="43684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baseline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400" baseline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baseline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Cluster=.</a:t>
                      </a:r>
                      <a:endParaRPr lang="en-US" sz="1400" baseline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baseline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Cluster=1</a:t>
                      </a:r>
                      <a:endParaRPr lang="en-US" sz="1400" baseline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baseline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Cluster=2</a:t>
                      </a:r>
                      <a:endParaRPr lang="en-US" sz="1400" baseline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baseline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Cluster=3</a:t>
                      </a:r>
                      <a:endParaRPr lang="en-US" sz="1400" baseline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baseline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Cluster=4</a:t>
                      </a:r>
                      <a:endParaRPr lang="en-US" sz="1400" baseline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baseline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Cluster=5</a:t>
                      </a:r>
                      <a:endParaRPr lang="en-US" sz="1400" baseline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baseline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Cluster=6</a:t>
                      </a:r>
                      <a:endParaRPr lang="en-US" sz="1400" baseline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baseline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Cluster=7</a:t>
                      </a:r>
                      <a:endParaRPr lang="en-US" sz="1400" baseline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6241790"/>
                  </a:ext>
                </a:extLst>
              </a:tr>
              <a:tr h="43684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baseline="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K_Krispy_Kreme</a:t>
                      </a:r>
                      <a:endParaRPr lang="en-US" sz="1400" baseline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aseline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0.033033</a:t>
                      </a:r>
                      <a:endParaRPr lang="en-US" sz="1400" baseline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aseline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0.082511</a:t>
                      </a:r>
                      <a:endParaRPr lang="en-US" sz="1400" baseline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aseline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0.050963</a:t>
                      </a:r>
                      <a:endParaRPr lang="en-US" sz="1400" baseline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aseline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0.085295</a:t>
                      </a:r>
                      <a:endParaRPr lang="en-US" sz="1400" baseline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aseline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0.057314</a:t>
                      </a:r>
                      <a:endParaRPr lang="en-US" sz="1400" baseline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aseline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0.096478</a:t>
                      </a:r>
                      <a:endParaRPr lang="en-US" sz="1400" baseline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aseline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0.059162</a:t>
                      </a:r>
                      <a:endParaRPr lang="en-US" sz="1400" baseline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0.074715</a:t>
                      </a:r>
                      <a:endParaRPr lang="en-US" sz="1400" baseline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47393759"/>
                  </a:ext>
                </a:extLst>
              </a:tr>
              <a:tr h="43684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baseline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D_Dunkin_Donuts</a:t>
                      </a:r>
                      <a:endParaRPr lang="en-US" sz="1400" baseline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aseline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0.258258</a:t>
                      </a:r>
                      <a:endParaRPr lang="en-US" sz="1400" baseline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aseline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0.181726</a:t>
                      </a:r>
                      <a:endParaRPr lang="en-US" sz="1400" baseline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aseline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0.227256</a:t>
                      </a:r>
                      <a:endParaRPr lang="en-US" sz="1400" baseline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aseline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0.195514</a:t>
                      </a:r>
                      <a:endParaRPr lang="en-US" sz="1400" baseline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aseline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0.18777</a:t>
                      </a:r>
                      <a:endParaRPr lang="en-US" sz="1400" baseline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aseline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0.182007</a:t>
                      </a:r>
                      <a:endParaRPr lang="en-US" sz="1400" baseline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aseline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0.202136</a:t>
                      </a:r>
                      <a:endParaRPr lang="en-US" sz="1400" baseline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aseline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0.219259</a:t>
                      </a:r>
                      <a:endParaRPr lang="en-US" sz="1400" baseline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05098920"/>
                  </a:ext>
                </a:extLst>
              </a:tr>
              <a:tr h="43684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baseline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Y_Youtube</a:t>
                      </a:r>
                      <a:endParaRPr lang="en-US" sz="1400" baseline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aseline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0.159159</a:t>
                      </a:r>
                      <a:endParaRPr lang="en-US" sz="1400" baseline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aseline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0.389269</a:t>
                      </a:r>
                      <a:endParaRPr lang="en-US" sz="1400" baseline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aseline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0.380899</a:t>
                      </a:r>
                      <a:endParaRPr lang="en-US" sz="1400" baseline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aseline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0.430906</a:t>
                      </a:r>
                      <a:endParaRPr lang="en-US" sz="1400" baseline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aseline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0.404317</a:t>
                      </a:r>
                      <a:endParaRPr lang="en-US" sz="1400" baseline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aseline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0.362829</a:t>
                      </a:r>
                      <a:endParaRPr lang="en-US" sz="1400" baseline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aseline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0.322104</a:t>
                      </a:r>
                      <a:endParaRPr lang="en-US" sz="1400" baseline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aseline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0.396173</a:t>
                      </a:r>
                      <a:endParaRPr lang="en-US" sz="1400" baseline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101319"/>
                  </a:ext>
                </a:extLst>
              </a:tr>
              <a:tr h="43684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baseline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gender_resp</a:t>
                      </a:r>
                      <a:endParaRPr lang="en-US" sz="1400" baseline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aseline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0.468469</a:t>
                      </a:r>
                      <a:endParaRPr lang="en-US" sz="1400" baseline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aseline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0.386484</a:t>
                      </a:r>
                      <a:endParaRPr lang="en-US" sz="1400" baseline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aseline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0.383541</a:t>
                      </a:r>
                      <a:endParaRPr lang="en-US" sz="1400" baseline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aseline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0.453337</a:t>
                      </a:r>
                      <a:endParaRPr lang="en-US" sz="1400" baseline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aseline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0.335731</a:t>
                      </a:r>
                      <a:endParaRPr lang="en-US" sz="1400" baseline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aseline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0.572359</a:t>
                      </a:r>
                      <a:endParaRPr lang="en-US" sz="1400" baseline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aseline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0.437962</a:t>
                      </a:r>
                      <a:endParaRPr lang="en-US" sz="1400" baseline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aseline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0.498371</a:t>
                      </a:r>
                      <a:endParaRPr lang="en-US" sz="1400" baseline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5185141"/>
                  </a:ext>
                </a:extLst>
              </a:tr>
              <a:tr h="43684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baseline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RESPNDNT_ORIGIN</a:t>
                      </a:r>
                      <a:endParaRPr lang="en-US" sz="1400" baseline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aseline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0.543544</a:t>
                      </a:r>
                      <a:endParaRPr lang="en-US" sz="1400" baseline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aseline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0.243736</a:t>
                      </a:r>
                      <a:endParaRPr lang="en-US" sz="1400" baseline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aseline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0.454134</a:t>
                      </a:r>
                      <a:endParaRPr lang="en-US" sz="1400" baseline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aseline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0.282747</a:t>
                      </a:r>
                      <a:endParaRPr lang="en-US" sz="1400" baseline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aseline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0.303118</a:t>
                      </a:r>
                      <a:endParaRPr lang="en-US" sz="1400" baseline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aseline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0.23794</a:t>
                      </a:r>
                      <a:endParaRPr lang="en-US" sz="1400" baseline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aseline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0.271159</a:t>
                      </a:r>
                      <a:endParaRPr lang="en-US" sz="1400" baseline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0.34202</a:t>
                      </a:r>
                      <a:endParaRPr lang="en-US" sz="1400" baseline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2298808"/>
                  </a:ext>
                </a:extLst>
              </a:tr>
            </a:tbl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6D30EEB3-0CC8-ACD2-048D-E51A1C64D1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4720" y="916538"/>
            <a:ext cx="4180283" cy="2016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5789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821940F-7A1D-4ACC-85B4-A932898AB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6674508-81D3-48CF-96BF-7FC60EAA57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741994" cy="6858000"/>
          </a:xfrm>
          <a:custGeom>
            <a:avLst/>
            <a:gdLst>
              <a:gd name="connsiteX0" fmla="*/ 0 w 6568309"/>
              <a:gd name="connsiteY0" fmla="*/ 0 h 6858000"/>
              <a:gd name="connsiteX1" fmla="*/ 362841 w 6568309"/>
              <a:gd name="connsiteY1" fmla="*/ 0 h 6858000"/>
              <a:gd name="connsiteX2" fmla="*/ 523269 w 6568309"/>
              <a:gd name="connsiteY2" fmla="*/ 0 h 6858000"/>
              <a:gd name="connsiteX3" fmla="*/ 1343025 w 6568309"/>
              <a:gd name="connsiteY3" fmla="*/ 0 h 6858000"/>
              <a:gd name="connsiteX4" fmla="*/ 1705866 w 6568309"/>
              <a:gd name="connsiteY4" fmla="*/ 0 h 6858000"/>
              <a:gd name="connsiteX5" fmla="*/ 1866294 w 6568309"/>
              <a:gd name="connsiteY5" fmla="*/ 0 h 6858000"/>
              <a:gd name="connsiteX6" fmla="*/ 5225154 w 6568309"/>
              <a:gd name="connsiteY6" fmla="*/ 0 h 6858000"/>
              <a:gd name="connsiteX7" fmla="*/ 6568179 w 6568309"/>
              <a:gd name="connsiteY7" fmla="*/ 0 h 6858000"/>
              <a:gd name="connsiteX8" fmla="*/ 6568309 w 6568309"/>
              <a:gd name="connsiteY8" fmla="*/ 1 h 6858000"/>
              <a:gd name="connsiteX9" fmla="*/ 6562951 w 6568309"/>
              <a:gd name="connsiteY9" fmla="*/ 30700 h 6858000"/>
              <a:gd name="connsiteX10" fmla="*/ 6547446 w 6568309"/>
              <a:gd name="connsiteY10" fmla="*/ 310025 h 6858000"/>
              <a:gd name="connsiteX11" fmla="*/ 6558316 w 6568309"/>
              <a:gd name="connsiteY11" fmla="*/ 443960 h 6858000"/>
              <a:gd name="connsiteX12" fmla="*/ 6528896 w 6568309"/>
              <a:gd name="connsiteY12" fmla="*/ 642659 h 6858000"/>
              <a:gd name="connsiteX13" fmla="*/ 6523095 w 6568309"/>
              <a:gd name="connsiteY13" fmla="*/ 673307 h 6858000"/>
              <a:gd name="connsiteX14" fmla="*/ 6496169 w 6568309"/>
              <a:gd name="connsiteY14" fmla="*/ 839641 h 6858000"/>
              <a:gd name="connsiteX15" fmla="*/ 6450789 w 6568309"/>
              <a:gd name="connsiteY15" fmla="*/ 958357 h 6858000"/>
              <a:gd name="connsiteX16" fmla="*/ 6453996 w 6568309"/>
              <a:gd name="connsiteY16" fmla="*/ 963398 h 6858000"/>
              <a:gd name="connsiteX17" fmla="*/ 6419467 w 6568309"/>
              <a:gd name="connsiteY17" fmla="*/ 1117169 h 6858000"/>
              <a:gd name="connsiteX18" fmla="*/ 6417348 w 6568309"/>
              <a:gd name="connsiteY18" fmla="*/ 1144352 h 6858000"/>
              <a:gd name="connsiteX19" fmla="*/ 6418473 w 6568309"/>
              <a:gd name="connsiteY19" fmla="*/ 1164484 h 6858000"/>
              <a:gd name="connsiteX20" fmla="*/ 6406979 w 6568309"/>
              <a:gd name="connsiteY20" fmla="*/ 1213829 h 6858000"/>
              <a:gd name="connsiteX21" fmla="*/ 6381928 w 6568309"/>
              <a:gd name="connsiteY21" fmla="*/ 1294823 h 6858000"/>
              <a:gd name="connsiteX22" fmla="*/ 6377948 w 6568309"/>
              <a:gd name="connsiteY22" fmla="*/ 1312193 h 6858000"/>
              <a:gd name="connsiteX23" fmla="*/ 6379894 w 6568309"/>
              <a:gd name="connsiteY23" fmla="*/ 1327626 h 6858000"/>
              <a:gd name="connsiteX24" fmla="*/ 6385024 w 6568309"/>
              <a:gd name="connsiteY24" fmla="*/ 1331644 h 6858000"/>
              <a:gd name="connsiteX25" fmla="*/ 6383696 w 6568309"/>
              <a:gd name="connsiteY25" fmla="*/ 1341276 h 6858000"/>
              <a:gd name="connsiteX26" fmla="*/ 6384464 w 6568309"/>
              <a:gd name="connsiteY26" fmla="*/ 1343945 h 6858000"/>
              <a:gd name="connsiteX27" fmla="*/ 6387748 w 6568309"/>
              <a:gd name="connsiteY27" fmla="*/ 1359134 h 6858000"/>
              <a:gd name="connsiteX28" fmla="*/ 6364157 w 6568309"/>
              <a:gd name="connsiteY28" fmla="*/ 1427803 h 6858000"/>
              <a:gd name="connsiteX29" fmla="*/ 6335874 w 6568309"/>
              <a:gd name="connsiteY29" fmla="*/ 1540278 h 6858000"/>
              <a:gd name="connsiteX30" fmla="*/ 6331892 w 6568309"/>
              <a:gd name="connsiteY30" fmla="*/ 1547262 h 6858000"/>
              <a:gd name="connsiteX31" fmla="*/ 6332744 w 6568309"/>
              <a:gd name="connsiteY31" fmla="*/ 1577056 h 6858000"/>
              <a:gd name="connsiteX32" fmla="*/ 6333604 w 6568309"/>
              <a:gd name="connsiteY32" fmla="*/ 1595898 h 6858000"/>
              <a:gd name="connsiteX33" fmla="*/ 6324749 w 6568309"/>
              <a:gd name="connsiteY33" fmla="*/ 1703726 h 6858000"/>
              <a:gd name="connsiteX34" fmla="*/ 6329594 w 6568309"/>
              <a:gd name="connsiteY34" fmla="*/ 1809535 h 6858000"/>
              <a:gd name="connsiteX35" fmla="*/ 6329062 w 6568309"/>
              <a:gd name="connsiteY35" fmla="*/ 2018310 h 6858000"/>
              <a:gd name="connsiteX36" fmla="*/ 6321735 w 6568309"/>
              <a:gd name="connsiteY36" fmla="*/ 2071355 h 6858000"/>
              <a:gd name="connsiteX37" fmla="*/ 6322678 w 6568309"/>
              <a:gd name="connsiteY37" fmla="*/ 2141166 h 6858000"/>
              <a:gd name="connsiteX38" fmla="*/ 6321340 w 6568309"/>
              <a:gd name="connsiteY38" fmla="*/ 2154548 h 6858000"/>
              <a:gd name="connsiteX39" fmla="*/ 6316582 w 6568309"/>
              <a:gd name="connsiteY39" fmla="*/ 2158153 h 6858000"/>
              <a:gd name="connsiteX40" fmla="*/ 6311428 w 6568309"/>
              <a:gd name="connsiteY40" fmla="*/ 2178174 h 6858000"/>
              <a:gd name="connsiteX41" fmla="*/ 6310192 w 6568309"/>
              <a:gd name="connsiteY41" fmla="*/ 2202858 h 6858000"/>
              <a:gd name="connsiteX42" fmla="*/ 6309211 w 6568309"/>
              <a:gd name="connsiteY42" fmla="*/ 2320214 h 6858000"/>
              <a:gd name="connsiteX43" fmla="*/ 6300151 w 6568309"/>
              <a:gd name="connsiteY43" fmla="*/ 2417011 h 6858000"/>
              <a:gd name="connsiteX44" fmla="*/ 6295176 w 6568309"/>
              <a:gd name="connsiteY44" fmla="*/ 2454207 h 6858000"/>
              <a:gd name="connsiteX45" fmla="*/ 6293727 w 6568309"/>
              <a:gd name="connsiteY45" fmla="*/ 2487203 h 6858000"/>
              <a:gd name="connsiteX46" fmla="*/ 6285477 w 6568309"/>
              <a:gd name="connsiteY46" fmla="*/ 2512282 h 6858000"/>
              <a:gd name="connsiteX47" fmla="*/ 6286205 w 6568309"/>
              <a:gd name="connsiteY47" fmla="*/ 2514318 h 6858000"/>
              <a:gd name="connsiteX48" fmla="*/ 6304629 w 6568309"/>
              <a:gd name="connsiteY48" fmla="*/ 2574334 h 6858000"/>
              <a:gd name="connsiteX49" fmla="*/ 6303842 w 6568309"/>
              <a:gd name="connsiteY49" fmla="*/ 2579877 h 6858000"/>
              <a:gd name="connsiteX50" fmla="*/ 6303953 w 6568309"/>
              <a:gd name="connsiteY50" fmla="*/ 2608928 h 6858000"/>
              <a:gd name="connsiteX51" fmla="*/ 6303530 w 6568309"/>
              <a:gd name="connsiteY51" fmla="*/ 2613111 h 6858000"/>
              <a:gd name="connsiteX52" fmla="*/ 6297474 w 6568309"/>
              <a:gd name="connsiteY52" fmla="*/ 2621996 h 6858000"/>
              <a:gd name="connsiteX53" fmla="*/ 6299263 w 6568309"/>
              <a:gd name="connsiteY53" fmla="*/ 2634265 h 6858000"/>
              <a:gd name="connsiteX54" fmla="*/ 6293065 w 6568309"/>
              <a:gd name="connsiteY54" fmla="*/ 2647237 h 6858000"/>
              <a:gd name="connsiteX55" fmla="*/ 6297496 w 6568309"/>
              <a:gd name="connsiteY55" fmla="*/ 2650786 h 6858000"/>
              <a:gd name="connsiteX56" fmla="*/ 6301708 w 6568309"/>
              <a:gd name="connsiteY56" fmla="*/ 2661993 h 6858000"/>
              <a:gd name="connsiteX57" fmla="*/ 6295884 w 6568309"/>
              <a:gd name="connsiteY57" fmla="*/ 2670949 h 6858000"/>
              <a:gd name="connsiteX58" fmla="*/ 6291714 w 6568309"/>
              <a:gd name="connsiteY58" fmla="*/ 2690255 h 6858000"/>
              <a:gd name="connsiteX59" fmla="*/ 6292327 w 6568309"/>
              <a:gd name="connsiteY59" fmla="*/ 2695683 h 6858000"/>
              <a:gd name="connsiteX60" fmla="*/ 6284410 w 6568309"/>
              <a:gd name="connsiteY60" fmla="*/ 2713964 h 6858000"/>
              <a:gd name="connsiteX61" fmla="*/ 6280410 w 6568309"/>
              <a:gd name="connsiteY61" fmla="*/ 2730175 h 6858000"/>
              <a:gd name="connsiteX62" fmla="*/ 6288082 w 6568309"/>
              <a:gd name="connsiteY62" fmla="*/ 2763497 h 6858000"/>
              <a:gd name="connsiteX63" fmla="*/ 6260924 w 6568309"/>
              <a:gd name="connsiteY63" fmla="*/ 3051539 h 6858000"/>
              <a:gd name="connsiteX64" fmla="*/ 6210151 w 6568309"/>
              <a:gd name="connsiteY64" fmla="*/ 3335396 h 6858000"/>
              <a:gd name="connsiteX65" fmla="*/ 6212034 w 6568309"/>
              <a:gd name="connsiteY65" fmla="*/ 3456509 h 6858000"/>
              <a:gd name="connsiteX66" fmla="*/ 6197490 w 6568309"/>
              <a:gd name="connsiteY66" fmla="*/ 3531827 h 6858000"/>
              <a:gd name="connsiteX67" fmla="*/ 6208018 w 6568309"/>
              <a:gd name="connsiteY67" fmla="*/ 3570877 h 6858000"/>
              <a:gd name="connsiteX68" fmla="*/ 6205920 w 6568309"/>
              <a:gd name="connsiteY68" fmla="*/ 3583849 h 6858000"/>
              <a:gd name="connsiteX69" fmla="*/ 6199616 w 6568309"/>
              <a:gd name="connsiteY69" fmla="*/ 3592763 h 6858000"/>
              <a:gd name="connsiteX70" fmla="*/ 6181288 w 6568309"/>
              <a:gd name="connsiteY70" fmla="*/ 3653485 h 6858000"/>
              <a:gd name="connsiteX71" fmla="*/ 6175963 w 6568309"/>
              <a:gd name="connsiteY71" fmla="*/ 3670528 h 6858000"/>
              <a:gd name="connsiteX72" fmla="*/ 6176722 w 6568309"/>
              <a:gd name="connsiteY72" fmla="*/ 3685990 h 6858000"/>
              <a:gd name="connsiteX73" fmla="*/ 6181549 w 6568309"/>
              <a:gd name="connsiteY73" fmla="*/ 3690283 h 6858000"/>
              <a:gd name="connsiteX74" fmla="*/ 6179476 w 6568309"/>
              <a:gd name="connsiteY74" fmla="*/ 3699787 h 6858000"/>
              <a:gd name="connsiteX75" fmla="*/ 6180040 w 6568309"/>
              <a:gd name="connsiteY75" fmla="*/ 3702486 h 6858000"/>
              <a:gd name="connsiteX76" fmla="*/ 6182155 w 6568309"/>
              <a:gd name="connsiteY76" fmla="*/ 3717784 h 6858000"/>
              <a:gd name="connsiteX77" fmla="*/ 6158980 w 6568309"/>
              <a:gd name="connsiteY77" fmla="*/ 3746229 h 6858000"/>
              <a:gd name="connsiteX78" fmla="*/ 6096049 w 6568309"/>
              <a:gd name="connsiteY78" fmla="*/ 3924910 h 6858000"/>
              <a:gd name="connsiteX79" fmla="*/ 6069712 w 6568309"/>
              <a:gd name="connsiteY79" fmla="*/ 3989353 h 6858000"/>
              <a:gd name="connsiteX80" fmla="*/ 6067330 w 6568309"/>
              <a:gd name="connsiteY80" fmla="*/ 4033899 h 6858000"/>
              <a:gd name="connsiteX81" fmla="*/ 6061081 w 6568309"/>
              <a:gd name="connsiteY81" fmla="*/ 4142250 h 6858000"/>
              <a:gd name="connsiteX82" fmla="*/ 6042858 w 6568309"/>
              <a:gd name="connsiteY82" fmla="*/ 4329442 h 6858000"/>
              <a:gd name="connsiteX83" fmla="*/ 6034182 w 6568309"/>
              <a:gd name="connsiteY83" fmla="*/ 4456184 h 6858000"/>
              <a:gd name="connsiteX84" fmla="*/ 6029178 w 6568309"/>
              <a:gd name="connsiteY84" fmla="*/ 4468478 h 6858000"/>
              <a:gd name="connsiteX85" fmla="*/ 6029974 w 6568309"/>
              <a:gd name="connsiteY85" fmla="*/ 4469862 h 6858000"/>
              <a:gd name="connsiteX86" fmla="*/ 6028340 w 6568309"/>
              <a:gd name="connsiteY86" fmla="*/ 4483797 h 6858000"/>
              <a:gd name="connsiteX87" fmla="*/ 6025168 w 6568309"/>
              <a:gd name="connsiteY87" fmla="*/ 4487091 h 6858000"/>
              <a:gd name="connsiteX88" fmla="*/ 6023164 w 6568309"/>
              <a:gd name="connsiteY88" fmla="*/ 4496728 h 6858000"/>
              <a:gd name="connsiteX89" fmla="*/ 6016839 w 6568309"/>
              <a:gd name="connsiteY89" fmla="*/ 4515918 h 6858000"/>
              <a:gd name="connsiteX90" fmla="*/ 6017886 w 6568309"/>
              <a:gd name="connsiteY90" fmla="*/ 4519316 h 6858000"/>
              <a:gd name="connsiteX91" fmla="*/ 6011819 w 6568309"/>
              <a:gd name="connsiteY91" fmla="*/ 4547957 h 6858000"/>
              <a:gd name="connsiteX92" fmla="*/ 6012791 w 6568309"/>
              <a:gd name="connsiteY92" fmla="*/ 4548262 h 6858000"/>
              <a:gd name="connsiteX93" fmla="*/ 6015703 w 6568309"/>
              <a:gd name="connsiteY93" fmla="*/ 4555939 h 6858000"/>
              <a:gd name="connsiteX94" fmla="*/ 6018854 w 6568309"/>
              <a:gd name="connsiteY94" fmla="*/ 4570815 h 6858000"/>
              <a:gd name="connsiteX95" fmla="*/ 6033000 w 6568309"/>
              <a:gd name="connsiteY95" fmla="*/ 4633846 h 6858000"/>
              <a:gd name="connsiteX96" fmla="*/ 6032325 w 6568309"/>
              <a:gd name="connsiteY96" fmla="*/ 4639816 h 6858000"/>
              <a:gd name="connsiteX97" fmla="*/ 6032549 w 6568309"/>
              <a:gd name="connsiteY97" fmla="*/ 4639923 h 6858000"/>
              <a:gd name="connsiteX98" fmla="*/ 6032309 w 6568309"/>
              <a:gd name="connsiteY98" fmla="*/ 4646192 h 6858000"/>
              <a:gd name="connsiteX99" fmla="*/ 6031095 w 6568309"/>
              <a:gd name="connsiteY99" fmla="*/ 4650706 h 6858000"/>
              <a:gd name="connsiteX100" fmla="*/ 6029786 w 6568309"/>
              <a:gd name="connsiteY100" fmla="*/ 4662290 h 6858000"/>
              <a:gd name="connsiteX101" fmla="*/ 6030911 w 6568309"/>
              <a:gd name="connsiteY101" fmla="*/ 4666180 h 6858000"/>
              <a:gd name="connsiteX102" fmla="*/ 6033630 w 6568309"/>
              <a:gd name="connsiteY102" fmla="*/ 4667585 h 6858000"/>
              <a:gd name="connsiteX103" fmla="*/ 6033189 w 6568309"/>
              <a:gd name="connsiteY103" fmla="*/ 4668660 h 6858000"/>
              <a:gd name="connsiteX104" fmla="*/ 6038764 w 6568309"/>
              <a:gd name="connsiteY104" fmla="*/ 4689807 h 6858000"/>
              <a:gd name="connsiteX105" fmla="*/ 6042217 w 6568309"/>
              <a:gd name="connsiteY105" fmla="*/ 4737890 h 6858000"/>
              <a:gd name="connsiteX106" fmla="*/ 6040543 w 6568309"/>
              <a:gd name="connsiteY106" fmla="*/ 4765657 h 6858000"/>
              <a:gd name="connsiteX107" fmla="*/ 6039956 w 6568309"/>
              <a:gd name="connsiteY107" fmla="*/ 4841463 h 6858000"/>
              <a:gd name="connsiteX108" fmla="*/ 6057123 w 6568309"/>
              <a:gd name="connsiteY108" fmla="*/ 4969863 h 6858000"/>
              <a:gd name="connsiteX109" fmla="*/ 6055039 w 6568309"/>
              <a:gd name="connsiteY109" fmla="*/ 4974028 h 6858000"/>
              <a:gd name="connsiteX110" fmla="*/ 6053462 w 6568309"/>
              <a:gd name="connsiteY110" fmla="*/ 4980318 h 6858000"/>
              <a:gd name="connsiteX111" fmla="*/ 6053643 w 6568309"/>
              <a:gd name="connsiteY111" fmla="*/ 4980501 h 6858000"/>
              <a:gd name="connsiteX112" fmla="*/ 6051733 w 6568309"/>
              <a:gd name="connsiteY112" fmla="*/ 4986338 h 6858000"/>
              <a:gd name="connsiteX113" fmla="*/ 6049602 w 6568309"/>
              <a:gd name="connsiteY113" fmla="*/ 4991296 h 6858000"/>
              <a:gd name="connsiteX114" fmla="*/ 6075165 w 6568309"/>
              <a:gd name="connsiteY114" fmla="*/ 5076895 h 6858000"/>
              <a:gd name="connsiteX115" fmla="*/ 6073751 w 6568309"/>
              <a:gd name="connsiteY115" fmla="*/ 5081568 h 6858000"/>
              <a:gd name="connsiteX116" fmla="*/ 6073150 w 6568309"/>
              <a:gd name="connsiteY116" fmla="*/ 5088173 h 6858000"/>
              <a:gd name="connsiteX117" fmla="*/ 6073355 w 6568309"/>
              <a:gd name="connsiteY117" fmla="*/ 5088300 h 6858000"/>
              <a:gd name="connsiteX118" fmla="*/ 6072362 w 6568309"/>
              <a:gd name="connsiteY118" fmla="*/ 5094558 h 6858000"/>
              <a:gd name="connsiteX119" fmla="*/ 6064726 w 6568309"/>
              <a:gd name="connsiteY119" fmla="*/ 5125620 h 6858000"/>
              <a:gd name="connsiteX120" fmla="*/ 6065415 w 6568309"/>
              <a:gd name="connsiteY120" fmla="*/ 5268004 h 6858000"/>
              <a:gd name="connsiteX121" fmla="*/ 6066081 w 6568309"/>
              <a:gd name="connsiteY121" fmla="*/ 5269530 h 6858000"/>
              <a:gd name="connsiteX122" fmla="*/ 6043407 w 6568309"/>
              <a:gd name="connsiteY122" fmla="*/ 5390941 h 6858000"/>
              <a:gd name="connsiteX123" fmla="*/ 6025377 w 6568309"/>
              <a:gd name="connsiteY123" fmla="*/ 5539927 h 6858000"/>
              <a:gd name="connsiteX124" fmla="*/ 6010052 w 6568309"/>
              <a:gd name="connsiteY124" fmla="*/ 5791594 h 6858000"/>
              <a:gd name="connsiteX125" fmla="*/ 5994220 w 6568309"/>
              <a:gd name="connsiteY125" fmla="*/ 5855206 h 6858000"/>
              <a:gd name="connsiteX126" fmla="*/ 5982580 w 6568309"/>
              <a:gd name="connsiteY126" fmla="*/ 5873582 h 6858000"/>
              <a:gd name="connsiteX127" fmla="*/ 5983608 w 6568309"/>
              <a:gd name="connsiteY127" fmla="*/ 5876037 h 6858000"/>
              <a:gd name="connsiteX128" fmla="*/ 5983535 w 6568309"/>
              <a:gd name="connsiteY128" fmla="*/ 5886534 h 6858000"/>
              <a:gd name="connsiteX129" fmla="*/ 5988737 w 6568309"/>
              <a:gd name="connsiteY129" fmla="*/ 5888644 h 6858000"/>
              <a:gd name="connsiteX130" fmla="*/ 5992371 w 6568309"/>
              <a:gd name="connsiteY130" fmla="*/ 5903832 h 6858000"/>
              <a:gd name="connsiteX131" fmla="*/ 5990780 w 6568309"/>
              <a:gd name="connsiteY131" fmla="*/ 5923391 h 6858000"/>
              <a:gd name="connsiteX132" fmla="*/ 5993870 w 6568309"/>
              <a:gd name="connsiteY132" fmla="*/ 6013205 h 6858000"/>
              <a:gd name="connsiteX133" fmla="*/ 5997673 w 6568309"/>
              <a:gd name="connsiteY133" fmla="*/ 6074018 h 6858000"/>
              <a:gd name="connsiteX134" fmla="*/ 6014840 w 6568309"/>
              <a:gd name="connsiteY134" fmla="*/ 6130837 h 6858000"/>
              <a:gd name="connsiteX135" fmla="*/ 6010704 w 6568309"/>
              <a:gd name="connsiteY135" fmla="*/ 6152982 h 6858000"/>
              <a:gd name="connsiteX136" fmla="*/ 6038294 w 6568309"/>
              <a:gd name="connsiteY136" fmla="*/ 6221100 h 6858000"/>
              <a:gd name="connsiteX137" fmla="*/ 6052331 w 6568309"/>
              <a:gd name="connsiteY137" fmla="*/ 6287550 h 6858000"/>
              <a:gd name="connsiteX138" fmla="*/ 6074143 w 6568309"/>
              <a:gd name="connsiteY138" fmla="*/ 6401595 h 6858000"/>
              <a:gd name="connsiteX139" fmla="*/ 6060199 w 6568309"/>
              <a:gd name="connsiteY139" fmla="*/ 6487110 h 6858000"/>
              <a:gd name="connsiteX140" fmla="*/ 6081156 w 6568309"/>
              <a:gd name="connsiteY140" fmla="*/ 6588589 h 6858000"/>
              <a:gd name="connsiteX141" fmla="*/ 6114944 w 6568309"/>
              <a:gd name="connsiteY141" fmla="*/ 6769963 h 6858000"/>
              <a:gd name="connsiteX142" fmla="*/ 6128950 w 6568309"/>
              <a:gd name="connsiteY142" fmla="*/ 6835814 h 6858000"/>
              <a:gd name="connsiteX143" fmla="*/ 6132536 w 6568309"/>
              <a:gd name="connsiteY143" fmla="*/ 6858000 h 6858000"/>
              <a:gd name="connsiteX144" fmla="*/ 4789511 w 6568309"/>
              <a:gd name="connsiteY144" fmla="*/ 6858000 h 6858000"/>
              <a:gd name="connsiteX145" fmla="*/ 1866294 w 6568309"/>
              <a:gd name="connsiteY145" fmla="*/ 6858000 h 6858000"/>
              <a:gd name="connsiteX146" fmla="*/ 1705866 w 6568309"/>
              <a:gd name="connsiteY146" fmla="*/ 6858000 h 6858000"/>
              <a:gd name="connsiteX147" fmla="*/ 1343025 w 6568309"/>
              <a:gd name="connsiteY147" fmla="*/ 6858000 h 6858000"/>
              <a:gd name="connsiteX148" fmla="*/ 523269 w 6568309"/>
              <a:gd name="connsiteY148" fmla="*/ 6858000 h 6858000"/>
              <a:gd name="connsiteX149" fmla="*/ 362841 w 6568309"/>
              <a:gd name="connsiteY149" fmla="*/ 6858000 h 6858000"/>
              <a:gd name="connsiteX150" fmla="*/ 0 w 6568309"/>
              <a:gd name="connsiteY15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</a:cxnLst>
            <a:rect l="l" t="t" r="r" b="b"/>
            <a:pathLst>
              <a:path w="6568309" h="6858000">
                <a:moveTo>
                  <a:pt x="0" y="0"/>
                </a:moveTo>
                <a:lnTo>
                  <a:pt x="362841" y="0"/>
                </a:lnTo>
                <a:lnTo>
                  <a:pt x="523269" y="0"/>
                </a:lnTo>
                <a:lnTo>
                  <a:pt x="1343025" y="0"/>
                </a:lnTo>
                <a:lnTo>
                  <a:pt x="1705866" y="0"/>
                </a:lnTo>
                <a:lnTo>
                  <a:pt x="1866294" y="0"/>
                </a:lnTo>
                <a:lnTo>
                  <a:pt x="5225154" y="0"/>
                </a:lnTo>
                <a:lnTo>
                  <a:pt x="6568179" y="0"/>
                </a:lnTo>
                <a:lnTo>
                  <a:pt x="6568309" y="1"/>
                </a:lnTo>
                <a:lnTo>
                  <a:pt x="6562951" y="30700"/>
                </a:lnTo>
                <a:cubicBezTo>
                  <a:pt x="6559126" y="84364"/>
                  <a:pt x="6548218" y="241149"/>
                  <a:pt x="6547446" y="310025"/>
                </a:cubicBezTo>
                <a:cubicBezTo>
                  <a:pt x="6550151" y="367544"/>
                  <a:pt x="6557712" y="408251"/>
                  <a:pt x="6558316" y="443960"/>
                </a:cubicBezTo>
                <a:cubicBezTo>
                  <a:pt x="6555224" y="499397"/>
                  <a:pt x="6534767" y="604434"/>
                  <a:pt x="6528896" y="642659"/>
                </a:cubicBezTo>
                <a:cubicBezTo>
                  <a:pt x="6535204" y="657287"/>
                  <a:pt x="6515365" y="658191"/>
                  <a:pt x="6523095" y="673307"/>
                </a:cubicBezTo>
                <a:cubicBezTo>
                  <a:pt x="6523388" y="693769"/>
                  <a:pt x="6506868" y="797295"/>
                  <a:pt x="6496169" y="839641"/>
                </a:cubicBezTo>
                <a:cubicBezTo>
                  <a:pt x="6484119" y="887148"/>
                  <a:pt x="6457817" y="937731"/>
                  <a:pt x="6450789" y="958357"/>
                </a:cubicBezTo>
                <a:cubicBezTo>
                  <a:pt x="6443760" y="978983"/>
                  <a:pt x="6459217" y="936930"/>
                  <a:pt x="6453996" y="963398"/>
                </a:cubicBezTo>
                <a:cubicBezTo>
                  <a:pt x="6448777" y="989867"/>
                  <a:pt x="6425575" y="1087010"/>
                  <a:pt x="6419467" y="1117169"/>
                </a:cubicBezTo>
                <a:cubicBezTo>
                  <a:pt x="6431540" y="1118586"/>
                  <a:pt x="6409651" y="1135372"/>
                  <a:pt x="6417348" y="1144352"/>
                </a:cubicBezTo>
                <a:cubicBezTo>
                  <a:pt x="6424109" y="1150681"/>
                  <a:pt x="6419047" y="1157251"/>
                  <a:pt x="6418473" y="1164484"/>
                </a:cubicBezTo>
                <a:cubicBezTo>
                  <a:pt x="6423767" y="1173524"/>
                  <a:pt x="6413947" y="1205209"/>
                  <a:pt x="6406979" y="1213829"/>
                </a:cubicBezTo>
                <a:cubicBezTo>
                  <a:pt x="6382818" y="1235037"/>
                  <a:pt x="6400452" y="1277327"/>
                  <a:pt x="6381928" y="1294823"/>
                </a:cubicBezTo>
                <a:cubicBezTo>
                  <a:pt x="6379195" y="1300845"/>
                  <a:pt x="6378069" y="1306615"/>
                  <a:pt x="6377948" y="1312193"/>
                </a:cubicBezTo>
                <a:lnTo>
                  <a:pt x="6379894" y="1327626"/>
                </a:lnTo>
                <a:lnTo>
                  <a:pt x="6385024" y="1331644"/>
                </a:lnTo>
                <a:lnTo>
                  <a:pt x="6383696" y="1341276"/>
                </a:lnTo>
                <a:cubicBezTo>
                  <a:pt x="6383952" y="1342166"/>
                  <a:pt x="6384208" y="1343055"/>
                  <a:pt x="6384464" y="1343945"/>
                </a:cubicBezTo>
                <a:cubicBezTo>
                  <a:pt x="6385957" y="1349040"/>
                  <a:pt x="6387253" y="1354080"/>
                  <a:pt x="6387748" y="1359134"/>
                </a:cubicBezTo>
                <a:cubicBezTo>
                  <a:pt x="6384363" y="1373109"/>
                  <a:pt x="6372802" y="1397612"/>
                  <a:pt x="6364157" y="1427803"/>
                </a:cubicBezTo>
                <a:cubicBezTo>
                  <a:pt x="6348141" y="1460349"/>
                  <a:pt x="6348362" y="1505076"/>
                  <a:pt x="6335874" y="1540278"/>
                </a:cubicBezTo>
                <a:lnTo>
                  <a:pt x="6331892" y="1547262"/>
                </a:lnTo>
                <a:lnTo>
                  <a:pt x="6332744" y="1577056"/>
                </a:lnTo>
                <a:cubicBezTo>
                  <a:pt x="6335859" y="1582205"/>
                  <a:pt x="6336674" y="1589568"/>
                  <a:pt x="6333604" y="1595898"/>
                </a:cubicBezTo>
                <a:lnTo>
                  <a:pt x="6324749" y="1703726"/>
                </a:lnTo>
                <a:cubicBezTo>
                  <a:pt x="6324080" y="1739332"/>
                  <a:pt x="6318019" y="1754453"/>
                  <a:pt x="6329594" y="1809535"/>
                </a:cubicBezTo>
                <a:cubicBezTo>
                  <a:pt x="6344930" y="1868036"/>
                  <a:pt x="6323725" y="1952670"/>
                  <a:pt x="6329062" y="2018310"/>
                </a:cubicBezTo>
                <a:cubicBezTo>
                  <a:pt x="6308075" y="2053162"/>
                  <a:pt x="6326925" y="2034561"/>
                  <a:pt x="6321735" y="2071355"/>
                </a:cubicBezTo>
                <a:lnTo>
                  <a:pt x="6322678" y="2141166"/>
                </a:lnTo>
                <a:lnTo>
                  <a:pt x="6321340" y="2154548"/>
                </a:lnTo>
                <a:lnTo>
                  <a:pt x="6316582" y="2158153"/>
                </a:lnTo>
                <a:lnTo>
                  <a:pt x="6311428" y="2178174"/>
                </a:lnTo>
                <a:cubicBezTo>
                  <a:pt x="6310177" y="2185696"/>
                  <a:pt x="6309622" y="2193828"/>
                  <a:pt x="6310192" y="2202858"/>
                </a:cubicBezTo>
                <a:cubicBezTo>
                  <a:pt x="6319667" y="2232772"/>
                  <a:pt x="6296459" y="2283357"/>
                  <a:pt x="6309211" y="2320214"/>
                </a:cubicBezTo>
                <a:cubicBezTo>
                  <a:pt x="6307537" y="2355906"/>
                  <a:pt x="6302490" y="2394678"/>
                  <a:pt x="6300151" y="2417011"/>
                </a:cubicBezTo>
                <a:cubicBezTo>
                  <a:pt x="6292303" y="2426377"/>
                  <a:pt x="6304439" y="2456509"/>
                  <a:pt x="6295176" y="2454207"/>
                </a:cubicBezTo>
                <a:cubicBezTo>
                  <a:pt x="6299335" y="2464947"/>
                  <a:pt x="6297305" y="2476105"/>
                  <a:pt x="6293727" y="2487203"/>
                </a:cubicBezTo>
                <a:lnTo>
                  <a:pt x="6285477" y="2512282"/>
                </a:lnTo>
                <a:cubicBezTo>
                  <a:pt x="6285720" y="2512961"/>
                  <a:pt x="6285962" y="2513640"/>
                  <a:pt x="6286205" y="2514318"/>
                </a:cubicBezTo>
                <a:cubicBezTo>
                  <a:pt x="6292347" y="2534324"/>
                  <a:pt x="6298487" y="2554328"/>
                  <a:pt x="6304629" y="2574334"/>
                </a:cubicBezTo>
                <a:lnTo>
                  <a:pt x="6303842" y="2579877"/>
                </a:lnTo>
                <a:cubicBezTo>
                  <a:pt x="6303729" y="2585644"/>
                  <a:pt x="6304006" y="2603388"/>
                  <a:pt x="6303953" y="2608928"/>
                </a:cubicBezTo>
                <a:lnTo>
                  <a:pt x="6303530" y="2613111"/>
                </a:lnTo>
                <a:lnTo>
                  <a:pt x="6297474" y="2621996"/>
                </a:lnTo>
                <a:lnTo>
                  <a:pt x="6299263" y="2634265"/>
                </a:lnTo>
                <a:lnTo>
                  <a:pt x="6293065" y="2647237"/>
                </a:lnTo>
                <a:cubicBezTo>
                  <a:pt x="6294685" y="2648158"/>
                  <a:pt x="6296180" y="2649356"/>
                  <a:pt x="6297496" y="2650786"/>
                </a:cubicBezTo>
                <a:lnTo>
                  <a:pt x="6301708" y="2661993"/>
                </a:lnTo>
                <a:lnTo>
                  <a:pt x="6295884" y="2670949"/>
                </a:lnTo>
                <a:cubicBezTo>
                  <a:pt x="6304913" y="2672007"/>
                  <a:pt x="6294429" y="2681695"/>
                  <a:pt x="6291714" y="2690255"/>
                </a:cubicBezTo>
                <a:lnTo>
                  <a:pt x="6292327" y="2695683"/>
                </a:lnTo>
                <a:lnTo>
                  <a:pt x="6284410" y="2713964"/>
                </a:lnTo>
                <a:lnTo>
                  <a:pt x="6280410" y="2730175"/>
                </a:lnTo>
                <a:lnTo>
                  <a:pt x="6288082" y="2763497"/>
                </a:lnTo>
                <a:lnTo>
                  <a:pt x="6260924" y="3051539"/>
                </a:lnTo>
                <a:cubicBezTo>
                  <a:pt x="6251455" y="3165645"/>
                  <a:pt x="6222174" y="3216611"/>
                  <a:pt x="6210151" y="3335396"/>
                </a:cubicBezTo>
                <a:lnTo>
                  <a:pt x="6212034" y="3456509"/>
                </a:lnTo>
                <a:lnTo>
                  <a:pt x="6197490" y="3531827"/>
                </a:lnTo>
                <a:lnTo>
                  <a:pt x="6208018" y="3570877"/>
                </a:lnTo>
                <a:lnTo>
                  <a:pt x="6205920" y="3583849"/>
                </a:lnTo>
                <a:lnTo>
                  <a:pt x="6199616" y="3592763"/>
                </a:lnTo>
                <a:cubicBezTo>
                  <a:pt x="6191839" y="3613948"/>
                  <a:pt x="6196204" y="3641245"/>
                  <a:pt x="6181288" y="3653485"/>
                </a:cubicBezTo>
                <a:cubicBezTo>
                  <a:pt x="6178087" y="3659316"/>
                  <a:pt x="6176516" y="3664985"/>
                  <a:pt x="6175963" y="3670528"/>
                </a:cubicBezTo>
                <a:lnTo>
                  <a:pt x="6176722" y="3685990"/>
                </a:lnTo>
                <a:lnTo>
                  <a:pt x="6181549" y="3690283"/>
                </a:lnTo>
                <a:lnTo>
                  <a:pt x="6179476" y="3699787"/>
                </a:lnTo>
                <a:cubicBezTo>
                  <a:pt x="6179664" y="3700686"/>
                  <a:pt x="6179852" y="3701586"/>
                  <a:pt x="6180040" y="3702486"/>
                </a:cubicBezTo>
                <a:cubicBezTo>
                  <a:pt x="6181140" y="3707637"/>
                  <a:pt x="6182047" y="3712728"/>
                  <a:pt x="6182155" y="3717784"/>
                </a:cubicBezTo>
                <a:cubicBezTo>
                  <a:pt x="6156678" y="3711701"/>
                  <a:pt x="6178864" y="3759789"/>
                  <a:pt x="6158980" y="3746229"/>
                </a:cubicBezTo>
                <a:cubicBezTo>
                  <a:pt x="6144630" y="3780750"/>
                  <a:pt x="6117520" y="3867558"/>
                  <a:pt x="6096049" y="3924910"/>
                </a:cubicBezTo>
                <a:lnTo>
                  <a:pt x="6069712" y="3989353"/>
                </a:lnTo>
                <a:lnTo>
                  <a:pt x="6067330" y="4033899"/>
                </a:lnTo>
                <a:cubicBezTo>
                  <a:pt x="6065506" y="4070470"/>
                  <a:pt x="6063599" y="4110146"/>
                  <a:pt x="6061081" y="4142250"/>
                </a:cubicBezTo>
                <a:cubicBezTo>
                  <a:pt x="6055260" y="4200007"/>
                  <a:pt x="6045907" y="4278998"/>
                  <a:pt x="6042858" y="4329442"/>
                </a:cubicBezTo>
                <a:cubicBezTo>
                  <a:pt x="6038376" y="4381764"/>
                  <a:pt x="6036461" y="4433012"/>
                  <a:pt x="6034182" y="4456184"/>
                </a:cubicBezTo>
                <a:lnTo>
                  <a:pt x="6029178" y="4468478"/>
                </a:lnTo>
                <a:lnTo>
                  <a:pt x="6029974" y="4469862"/>
                </a:lnTo>
                <a:cubicBezTo>
                  <a:pt x="6031287" y="4476321"/>
                  <a:pt x="6030316" y="4480555"/>
                  <a:pt x="6028340" y="4483797"/>
                </a:cubicBezTo>
                <a:lnTo>
                  <a:pt x="6025168" y="4487091"/>
                </a:lnTo>
                <a:lnTo>
                  <a:pt x="6023164" y="4496728"/>
                </a:lnTo>
                <a:lnTo>
                  <a:pt x="6016839" y="4515918"/>
                </a:lnTo>
                <a:cubicBezTo>
                  <a:pt x="6017189" y="4517049"/>
                  <a:pt x="6017537" y="4518182"/>
                  <a:pt x="6017886" y="4519316"/>
                </a:cubicBezTo>
                <a:lnTo>
                  <a:pt x="6011819" y="4547957"/>
                </a:lnTo>
                <a:lnTo>
                  <a:pt x="6012791" y="4548262"/>
                </a:lnTo>
                <a:cubicBezTo>
                  <a:pt x="6014837" y="4549595"/>
                  <a:pt x="6016087" y="4551811"/>
                  <a:pt x="6015703" y="4555939"/>
                </a:cubicBezTo>
                <a:cubicBezTo>
                  <a:pt x="6031790" y="4548276"/>
                  <a:pt x="6021405" y="4557977"/>
                  <a:pt x="6018854" y="4570815"/>
                </a:cubicBezTo>
                <a:cubicBezTo>
                  <a:pt x="6021736" y="4583801"/>
                  <a:pt x="6030754" y="4622347"/>
                  <a:pt x="6033000" y="4633846"/>
                </a:cubicBezTo>
                <a:lnTo>
                  <a:pt x="6032325" y="4639816"/>
                </a:lnTo>
                <a:lnTo>
                  <a:pt x="6032549" y="4639923"/>
                </a:lnTo>
                <a:cubicBezTo>
                  <a:pt x="6032911" y="4641190"/>
                  <a:pt x="6032878" y="4643141"/>
                  <a:pt x="6032309" y="4646192"/>
                </a:cubicBezTo>
                <a:lnTo>
                  <a:pt x="6031095" y="4650706"/>
                </a:lnTo>
                <a:lnTo>
                  <a:pt x="6029786" y="4662290"/>
                </a:lnTo>
                <a:cubicBezTo>
                  <a:pt x="6030161" y="4663587"/>
                  <a:pt x="6030536" y="4664883"/>
                  <a:pt x="6030911" y="4666180"/>
                </a:cubicBezTo>
                <a:lnTo>
                  <a:pt x="6033630" y="4667585"/>
                </a:lnTo>
                <a:lnTo>
                  <a:pt x="6033189" y="4668660"/>
                </a:lnTo>
                <a:cubicBezTo>
                  <a:pt x="6027286" y="4676831"/>
                  <a:pt x="6019767" y="4679345"/>
                  <a:pt x="6038764" y="4689807"/>
                </a:cubicBezTo>
                <a:cubicBezTo>
                  <a:pt x="6028616" y="4708535"/>
                  <a:pt x="6040474" y="4712235"/>
                  <a:pt x="6042217" y="4737890"/>
                </a:cubicBezTo>
                <a:cubicBezTo>
                  <a:pt x="6033362" y="4748600"/>
                  <a:pt x="6035273" y="4757223"/>
                  <a:pt x="6040543" y="4765657"/>
                </a:cubicBezTo>
                <a:cubicBezTo>
                  <a:pt x="6034416" y="4790618"/>
                  <a:pt x="6040696" y="4813399"/>
                  <a:pt x="6039956" y="4841463"/>
                </a:cubicBezTo>
                <a:lnTo>
                  <a:pt x="6057123" y="4969863"/>
                </a:lnTo>
                <a:lnTo>
                  <a:pt x="6055039" y="4974028"/>
                </a:lnTo>
                <a:cubicBezTo>
                  <a:pt x="6053860" y="4976933"/>
                  <a:pt x="6053409" y="4978909"/>
                  <a:pt x="6053462" y="4980318"/>
                </a:cubicBezTo>
                <a:lnTo>
                  <a:pt x="6053643" y="4980501"/>
                </a:lnTo>
                <a:lnTo>
                  <a:pt x="6051733" y="4986338"/>
                </a:lnTo>
                <a:lnTo>
                  <a:pt x="6049602" y="4991296"/>
                </a:lnTo>
                <a:cubicBezTo>
                  <a:pt x="6058123" y="5019829"/>
                  <a:pt x="6066643" y="5048361"/>
                  <a:pt x="6075165" y="5076895"/>
                </a:cubicBezTo>
                <a:lnTo>
                  <a:pt x="6073751" y="5081568"/>
                </a:lnTo>
                <a:cubicBezTo>
                  <a:pt x="6073034" y="5084748"/>
                  <a:pt x="6072888" y="5086810"/>
                  <a:pt x="6073150" y="5088173"/>
                </a:cubicBezTo>
                <a:lnTo>
                  <a:pt x="6073355" y="5088300"/>
                </a:lnTo>
                <a:lnTo>
                  <a:pt x="6072362" y="5094558"/>
                </a:lnTo>
                <a:cubicBezTo>
                  <a:pt x="6070184" y="5105196"/>
                  <a:pt x="6067588" y="5115626"/>
                  <a:pt x="6064726" y="5125620"/>
                </a:cubicBezTo>
                <a:cubicBezTo>
                  <a:pt x="6063568" y="5154527"/>
                  <a:pt x="6065189" y="5244020"/>
                  <a:pt x="6065415" y="5268004"/>
                </a:cubicBezTo>
                <a:cubicBezTo>
                  <a:pt x="6065637" y="5268513"/>
                  <a:pt x="6065860" y="5269021"/>
                  <a:pt x="6066081" y="5269530"/>
                </a:cubicBezTo>
                <a:lnTo>
                  <a:pt x="6043407" y="5390941"/>
                </a:lnTo>
                <a:cubicBezTo>
                  <a:pt x="6032545" y="5438194"/>
                  <a:pt x="6020942" y="5465286"/>
                  <a:pt x="6025377" y="5539927"/>
                </a:cubicBezTo>
                <a:cubicBezTo>
                  <a:pt x="6019787" y="5610775"/>
                  <a:pt x="6013913" y="5740573"/>
                  <a:pt x="6010052" y="5791594"/>
                </a:cubicBezTo>
                <a:cubicBezTo>
                  <a:pt x="5989401" y="5787060"/>
                  <a:pt x="6018524" y="5849672"/>
                  <a:pt x="5994220" y="5855206"/>
                </a:cubicBezTo>
                <a:cubicBezTo>
                  <a:pt x="5995282" y="5860240"/>
                  <a:pt x="5980598" y="5868910"/>
                  <a:pt x="5982580" y="5873582"/>
                </a:cubicBezTo>
                <a:cubicBezTo>
                  <a:pt x="5982922" y="5874401"/>
                  <a:pt x="5983265" y="5875218"/>
                  <a:pt x="5983608" y="5876037"/>
                </a:cubicBezTo>
                <a:lnTo>
                  <a:pt x="5983535" y="5886534"/>
                </a:lnTo>
                <a:lnTo>
                  <a:pt x="5988737" y="5888644"/>
                </a:lnTo>
                <a:cubicBezTo>
                  <a:pt x="5989948" y="5893707"/>
                  <a:pt x="5991159" y="5898769"/>
                  <a:pt x="5992371" y="5903832"/>
                </a:cubicBezTo>
                <a:cubicBezTo>
                  <a:pt x="5992924" y="5909651"/>
                  <a:pt x="5992578" y="5916068"/>
                  <a:pt x="5990780" y="5923391"/>
                </a:cubicBezTo>
                <a:cubicBezTo>
                  <a:pt x="5975822" y="5948880"/>
                  <a:pt x="6013580" y="5981626"/>
                  <a:pt x="5993870" y="6013205"/>
                </a:cubicBezTo>
                <a:cubicBezTo>
                  <a:pt x="5988486" y="6024901"/>
                  <a:pt x="5991718" y="6066777"/>
                  <a:pt x="5997673" y="6074018"/>
                </a:cubicBezTo>
                <a:cubicBezTo>
                  <a:pt x="5998007" y="6081731"/>
                  <a:pt x="6007861" y="6126985"/>
                  <a:pt x="6014840" y="6130837"/>
                </a:cubicBezTo>
                <a:cubicBezTo>
                  <a:pt x="6022998" y="6137057"/>
                  <a:pt x="5999420" y="6156330"/>
                  <a:pt x="6010704" y="6152982"/>
                </a:cubicBezTo>
                <a:cubicBezTo>
                  <a:pt x="6008682" y="6186619"/>
                  <a:pt x="6039938" y="6191636"/>
                  <a:pt x="6038294" y="6221100"/>
                </a:cubicBezTo>
                <a:cubicBezTo>
                  <a:pt x="6039643" y="6222126"/>
                  <a:pt x="6046356" y="6257468"/>
                  <a:pt x="6052331" y="6287550"/>
                </a:cubicBezTo>
                <a:cubicBezTo>
                  <a:pt x="6058307" y="6317632"/>
                  <a:pt x="6082079" y="6391312"/>
                  <a:pt x="6074143" y="6401595"/>
                </a:cubicBezTo>
                <a:cubicBezTo>
                  <a:pt x="6074931" y="6423902"/>
                  <a:pt x="6059614" y="6432919"/>
                  <a:pt x="6060199" y="6487110"/>
                </a:cubicBezTo>
                <a:cubicBezTo>
                  <a:pt x="6075583" y="6574474"/>
                  <a:pt x="6076150" y="6553611"/>
                  <a:pt x="6081156" y="6588589"/>
                </a:cubicBezTo>
                <a:cubicBezTo>
                  <a:pt x="6102088" y="6637976"/>
                  <a:pt x="6067660" y="6687723"/>
                  <a:pt x="6114944" y="6769963"/>
                </a:cubicBezTo>
                <a:cubicBezTo>
                  <a:pt x="6130462" y="6819284"/>
                  <a:pt x="6119243" y="6817955"/>
                  <a:pt x="6128950" y="6835814"/>
                </a:cubicBezTo>
                <a:lnTo>
                  <a:pt x="6132536" y="6858000"/>
                </a:lnTo>
                <a:lnTo>
                  <a:pt x="4789511" y="6858000"/>
                </a:lnTo>
                <a:lnTo>
                  <a:pt x="1866294" y="6858000"/>
                </a:lnTo>
                <a:lnTo>
                  <a:pt x="1705866" y="6858000"/>
                </a:lnTo>
                <a:lnTo>
                  <a:pt x="1343025" y="6858000"/>
                </a:lnTo>
                <a:lnTo>
                  <a:pt x="523269" y="6858000"/>
                </a:lnTo>
                <a:lnTo>
                  <a:pt x="362841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BB23C4-D039-3DA9-C70C-B7E09F219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468" y="88748"/>
            <a:ext cx="11577752" cy="70488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dirty="0"/>
              <a:t>Cluster Analysis Across Descriptor Variables</a:t>
            </a:r>
            <a:endParaRPr lang="en-US" sz="2000" kern="12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60D50BC5-BEEE-15BA-7098-7AD430B276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398355"/>
              </p:ext>
            </p:extLst>
          </p:nvPr>
        </p:nvGraphicFramePr>
        <p:xfrm>
          <a:off x="599089" y="1019502"/>
          <a:ext cx="11330151" cy="5751884"/>
        </p:xfrm>
        <a:graphic>
          <a:graphicData uri="http://schemas.openxmlformats.org/drawingml/2006/table">
            <a:tbl>
              <a:tblPr/>
              <a:tblGrid>
                <a:gridCol w="2459664">
                  <a:extLst>
                    <a:ext uri="{9D8B030D-6E8A-4147-A177-3AD203B41FA5}">
                      <a16:colId xmlns:a16="http://schemas.microsoft.com/office/drawing/2014/main" val="1343538825"/>
                    </a:ext>
                  </a:extLst>
                </a:gridCol>
                <a:gridCol w="4448327">
                  <a:extLst>
                    <a:ext uri="{9D8B030D-6E8A-4147-A177-3AD203B41FA5}">
                      <a16:colId xmlns:a16="http://schemas.microsoft.com/office/drawing/2014/main" val="2733033442"/>
                    </a:ext>
                  </a:extLst>
                </a:gridCol>
                <a:gridCol w="4422160">
                  <a:extLst>
                    <a:ext uri="{9D8B030D-6E8A-4147-A177-3AD203B41FA5}">
                      <a16:colId xmlns:a16="http://schemas.microsoft.com/office/drawing/2014/main" val="600295962"/>
                    </a:ext>
                  </a:extLst>
                </a:gridCol>
              </a:tblGrid>
              <a:tr h="49398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Highest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Lowest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656487"/>
                  </a:ext>
                </a:extLst>
              </a:tr>
              <a:tr h="877891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K_Krispy_Kreme</a:t>
                      </a: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Cluster 5 has the highest mean value of 9.64%, indicating a high preference for Krispy Kreme</a:t>
                      </a: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Clusters 2 has lowest mean value with 5.09%, suggesting a lower preference for Krispy Kreme</a:t>
                      </a: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1850372"/>
                  </a:ext>
                </a:extLst>
              </a:tr>
              <a:tr h="1170521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D_Dunkin_Donuts</a:t>
                      </a: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Cluster 2 has the highest mean value of 22.72%, indicating a strong preference for Dunkin Donuts over Krispy Kreme.</a:t>
                      </a: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Clusters 1 has the lowest mean value of 18.17% indicating a strong preference for Krispy Kreme over Dunkin Donuts</a:t>
                      </a: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60573836"/>
                  </a:ext>
                </a:extLst>
              </a:tr>
              <a:tr h="868442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Y_Youtube</a:t>
                      </a: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Cluster 3 has the highest mean value of 43.09%, indicating they have higher chance of watching ads over 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Youtube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Clusters 6 has lowest mean values of 32.21% indicating they have lower chance of watching ads over 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Youtube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35355920"/>
                  </a:ext>
                </a:extLst>
              </a:tr>
              <a:tr h="1170521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Gender_resp</a:t>
                      </a: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Cluster 5 has the highest mean value of 57.23%, suggesting a higher representation of a male gender</a:t>
                      </a: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Clusters 4 has lowest mean values of 33.57% suggesting a lower representation of a male gender</a:t>
                      </a: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76983260"/>
                  </a:ext>
                </a:extLst>
              </a:tr>
              <a:tr h="1170521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RESPNDNT_ORIGIN</a:t>
                      </a: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Cluster 2 has the highest mean value of 45.41%, indicating a higher proportion from a</a:t>
                      </a:r>
                      <a:b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SPANISH/HISPANIC/LATINO origin</a:t>
                      </a: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Clusters 5 has lowest mean values of 23.79% indicating a lower proportion from a</a:t>
                      </a:r>
                      <a:b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SPANISH/HISPANIC/LATINO origin</a:t>
                      </a: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971144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518584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A3BFE-F95D-3990-B61B-1EF284AA92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076" y="158095"/>
            <a:ext cx="10515600" cy="989223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002060"/>
                </a:solidFill>
                <a:latin typeface="LatoWeb"/>
              </a:rPr>
              <a:t>Design the Market Segmentation</a:t>
            </a:r>
            <a:endParaRPr lang="en-US" sz="3600" dirty="0">
              <a:solidFill>
                <a:srgbClr val="002060"/>
              </a:solidFill>
            </a:endParaRP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AB42D20D-D291-74AB-E309-A45EF5487C5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87861128"/>
              </p:ext>
            </p:extLst>
          </p:nvPr>
        </p:nvGraphicFramePr>
        <p:xfrm>
          <a:off x="388192" y="1035171"/>
          <a:ext cx="11343737" cy="57279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7470163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821940F-7A1D-4ACC-85B4-A932898AB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6674508-81D3-48CF-96BF-7FC60EAA57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741994" cy="6858000"/>
          </a:xfrm>
          <a:custGeom>
            <a:avLst/>
            <a:gdLst>
              <a:gd name="connsiteX0" fmla="*/ 0 w 6568309"/>
              <a:gd name="connsiteY0" fmla="*/ 0 h 6858000"/>
              <a:gd name="connsiteX1" fmla="*/ 362841 w 6568309"/>
              <a:gd name="connsiteY1" fmla="*/ 0 h 6858000"/>
              <a:gd name="connsiteX2" fmla="*/ 523269 w 6568309"/>
              <a:gd name="connsiteY2" fmla="*/ 0 h 6858000"/>
              <a:gd name="connsiteX3" fmla="*/ 1343025 w 6568309"/>
              <a:gd name="connsiteY3" fmla="*/ 0 h 6858000"/>
              <a:gd name="connsiteX4" fmla="*/ 1705866 w 6568309"/>
              <a:gd name="connsiteY4" fmla="*/ 0 h 6858000"/>
              <a:gd name="connsiteX5" fmla="*/ 1866294 w 6568309"/>
              <a:gd name="connsiteY5" fmla="*/ 0 h 6858000"/>
              <a:gd name="connsiteX6" fmla="*/ 5225154 w 6568309"/>
              <a:gd name="connsiteY6" fmla="*/ 0 h 6858000"/>
              <a:gd name="connsiteX7" fmla="*/ 6568179 w 6568309"/>
              <a:gd name="connsiteY7" fmla="*/ 0 h 6858000"/>
              <a:gd name="connsiteX8" fmla="*/ 6568309 w 6568309"/>
              <a:gd name="connsiteY8" fmla="*/ 1 h 6858000"/>
              <a:gd name="connsiteX9" fmla="*/ 6562951 w 6568309"/>
              <a:gd name="connsiteY9" fmla="*/ 30700 h 6858000"/>
              <a:gd name="connsiteX10" fmla="*/ 6547446 w 6568309"/>
              <a:gd name="connsiteY10" fmla="*/ 310025 h 6858000"/>
              <a:gd name="connsiteX11" fmla="*/ 6558316 w 6568309"/>
              <a:gd name="connsiteY11" fmla="*/ 443960 h 6858000"/>
              <a:gd name="connsiteX12" fmla="*/ 6528896 w 6568309"/>
              <a:gd name="connsiteY12" fmla="*/ 642659 h 6858000"/>
              <a:gd name="connsiteX13" fmla="*/ 6523095 w 6568309"/>
              <a:gd name="connsiteY13" fmla="*/ 673307 h 6858000"/>
              <a:gd name="connsiteX14" fmla="*/ 6496169 w 6568309"/>
              <a:gd name="connsiteY14" fmla="*/ 839641 h 6858000"/>
              <a:gd name="connsiteX15" fmla="*/ 6450789 w 6568309"/>
              <a:gd name="connsiteY15" fmla="*/ 958357 h 6858000"/>
              <a:gd name="connsiteX16" fmla="*/ 6453996 w 6568309"/>
              <a:gd name="connsiteY16" fmla="*/ 963398 h 6858000"/>
              <a:gd name="connsiteX17" fmla="*/ 6419467 w 6568309"/>
              <a:gd name="connsiteY17" fmla="*/ 1117169 h 6858000"/>
              <a:gd name="connsiteX18" fmla="*/ 6417348 w 6568309"/>
              <a:gd name="connsiteY18" fmla="*/ 1144352 h 6858000"/>
              <a:gd name="connsiteX19" fmla="*/ 6418473 w 6568309"/>
              <a:gd name="connsiteY19" fmla="*/ 1164484 h 6858000"/>
              <a:gd name="connsiteX20" fmla="*/ 6406979 w 6568309"/>
              <a:gd name="connsiteY20" fmla="*/ 1213829 h 6858000"/>
              <a:gd name="connsiteX21" fmla="*/ 6381928 w 6568309"/>
              <a:gd name="connsiteY21" fmla="*/ 1294823 h 6858000"/>
              <a:gd name="connsiteX22" fmla="*/ 6377948 w 6568309"/>
              <a:gd name="connsiteY22" fmla="*/ 1312193 h 6858000"/>
              <a:gd name="connsiteX23" fmla="*/ 6379894 w 6568309"/>
              <a:gd name="connsiteY23" fmla="*/ 1327626 h 6858000"/>
              <a:gd name="connsiteX24" fmla="*/ 6385024 w 6568309"/>
              <a:gd name="connsiteY24" fmla="*/ 1331644 h 6858000"/>
              <a:gd name="connsiteX25" fmla="*/ 6383696 w 6568309"/>
              <a:gd name="connsiteY25" fmla="*/ 1341276 h 6858000"/>
              <a:gd name="connsiteX26" fmla="*/ 6384464 w 6568309"/>
              <a:gd name="connsiteY26" fmla="*/ 1343945 h 6858000"/>
              <a:gd name="connsiteX27" fmla="*/ 6387748 w 6568309"/>
              <a:gd name="connsiteY27" fmla="*/ 1359134 h 6858000"/>
              <a:gd name="connsiteX28" fmla="*/ 6364157 w 6568309"/>
              <a:gd name="connsiteY28" fmla="*/ 1427803 h 6858000"/>
              <a:gd name="connsiteX29" fmla="*/ 6335874 w 6568309"/>
              <a:gd name="connsiteY29" fmla="*/ 1540278 h 6858000"/>
              <a:gd name="connsiteX30" fmla="*/ 6331892 w 6568309"/>
              <a:gd name="connsiteY30" fmla="*/ 1547262 h 6858000"/>
              <a:gd name="connsiteX31" fmla="*/ 6332744 w 6568309"/>
              <a:gd name="connsiteY31" fmla="*/ 1577056 h 6858000"/>
              <a:gd name="connsiteX32" fmla="*/ 6333604 w 6568309"/>
              <a:gd name="connsiteY32" fmla="*/ 1595898 h 6858000"/>
              <a:gd name="connsiteX33" fmla="*/ 6324749 w 6568309"/>
              <a:gd name="connsiteY33" fmla="*/ 1703726 h 6858000"/>
              <a:gd name="connsiteX34" fmla="*/ 6329594 w 6568309"/>
              <a:gd name="connsiteY34" fmla="*/ 1809535 h 6858000"/>
              <a:gd name="connsiteX35" fmla="*/ 6329062 w 6568309"/>
              <a:gd name="connsiteY35" fmla="*/ 2018310 h 6858000"/>
              <a:gd name="connsiteX36" fmla="*/ 6321735 w 6568309"/>
              <a:gd name="connsiteY36" fmla="*/ 2071355 h 6858000"/>
              <a:gd name="connsiteX37" fmla="*/ 6322678 w 6568309"/>
              <a:gd name="connsiteY37" fmla="*/ 2141166 h 6858000"/>
              <a:gd name="connsiteX38" fmla="*/ 6321340 w 6568309"/>
              <a:gd name="connsiteY38" fmla="*/ 2154548 h 6858000"/>
              <a:gd name="connsiteX39" fmla="*/ 6316582 w 6568309"/>
              <a:gd name="connsiteY39" fmla="*/ 2158153 h 6858000"/>
              <a:gd name="connsiteX40" fmla="*/ 6311428 w 6568309"/>
              <a:gd name="connsiteY40" fmla="*/ 2178174 h 6858000"/>
              <a:gd name="connsiteX41" fmla="*/ 6310192 w 6568309"/>
              <a:gd name="connsiteY41" fmla="*/ 2202858 h 6858000"/>
              <a:gd name="connsiteX42" fmla="*/ 6309211 w 6568309"/>
              <a:gd name="connsiteY42" fmla="*/ 2320214 h 6858000"/>
              <a:gd name="connsiteX43" fmla="*/ 6300151 w 6568309"/>
              <a:gd name="connsiteY43" fmla="*/ 2417011 h 6858000"/>
              <a:gd name="connsiteX44" fmla="*/ 6295176 w 6568309"/>
              <a:gd name="connsiteY44" fmla="*/ 2454207 h 6858000"/>
              <a:gd name="connsiteX45" fmla="*/ 6293727 w 6568309"/>
              <a:gd name="connsiteY45" fmla="*/ 2487203 h 6858000"/>
              <a:gd name="connsiteX46" fmla="*/ 6285477 w 6568309"/>
              <a:gd name="connsiteY46" fmla="*/ 2512282 h 6858000"/>
              <a:gd name="connsiteX47" fmla="*/ 6286205 w 6568309"/>
              <a:gd name="connsiteY47" fmla="*/ 2514318 h 6858000"/>
              <a:gd name="connsiteX48" fmla="*/ 6304629 w 6568309"/>
              <a:gd name="connsiteY48" fmla="*/ 2574334 h 6858000"/>
              <a:gd name="connsiteX49" fmla="*/ 6303842 w 6568309"/>
              <a:gd name="connsiteY49" fmla="*/ 2579877 h 6858000"/>
              <a:gd name="connsiteX50" fmla="*/ 6303953 w 6568309"/>
              <a:gd name="connsiteY50" fmla="*/ 2608928 h 6858000"/>
              <a:gd name="connsiteX51" fmla="*/ 6303530 w 6568309"/>
              <a:gd name="connsiteY51" fmla="*/ 2613111 h 6858000"/>
              <a:gd name="connsiteX52" fmla="*/ 6297474 w 6568309"/>
              <a:gd name="connsiteY52" fmla="*/ 2621996 h 6858000"/>
              <a:gd name="connsiteX53" fmla="*/ 6299263 w 6568309"/>
              <a:gd name="connsiteY53" fmla="*/ 2634265 h 6858000"/>
              <a:gd name="connsiteX54" fmla="*/ 6293065 w 6568309"/>
              <a:gd name="connsiteY54" fmla="*/ 2647237 h 6858000"/>
              <a:gd name="connsiteX55" fmla="*/ 6297496 w 6568309"/>
              <a:gd name="connsiteY55" fmla="*/ 2650786 h 6858000"/>
              <a:gd name="connsiteX56" fmla="*/ 6301708 w 6568309"/>
              <a:gd name="connsiteY56" fmla="*/ 2661993 h 6858000"/>
              <a:gd name="connsiteX57" fmla="*/ 6295884 w 6568309"/>
              <a:gd name="connsiteY57" fmla="*/ 2670949 h 6858000"/>
              <a:gd name="connsiteX58" fmla="*/ 6291714 w 6568309"/>
              <a:gd name="connsiteY58" fmla="*/ 2690255 h 6858000"/>
              <a:gd name="connsiteX59" fmla="*/ 6292327 w 6568309"/>
              <a:gd name="connsiteY59" fmla="*/ 2695683 h 6858000"/>
              <a:gd name="connsiteX60" fmla="*/ 6284410 w 6568309"/>
              <a:gd name="connsiteY60" fmla="*/ 2713964 h 6858000"/>
              <a:gd name="connsiteX61" fmla="*/ 6280410 w 6568309"/>
              <a:gd name="connsiteY61" fmla="*/ 2730175 h 6858000"/>
              <a:gd name="connsiteX62" fmla="*/ 6288082 w 6568309"/>
              <a:gd name="connsiteY62" fmla="*/ 2763497 h 6858000"/>
              <a:gd name="connsiteX63" fmla="*/ 6260924 w 6568309"/>
              <a:gd name="connsiteY63" fmla="*/ 3051539 h 6858000"/>
              <a:gd name="connsiteX64" fmla="*/ 6210151 w 6568309"/>
              <a:gd name="connsiteY64" fmla="*/ 3335396 h 6858000"/>
              <a:gd name="connsiteX65" fmla="*/ 6212034 w 6568309"/>
              <a:gd name="connsiteY65" fmla="*/ 3456509 h 6858000"/>
              <a:gd name="connsiteX66" fmla="*/ 6197490 w 6568309"/>
              <a:gd name="connsiteY66" fmla="*/ 3531827 h 6858000"/>
              <a:gd name="connsiteX67" fmla="*/ 6208018 w 6568309"/>
              <a:gd name="connsiteY67" fmla="*/ 3570877 h 6858000"/>
              <a:gd name="connsiteX68" fmla="*/ 6205920 w 6568309"/>
              <a:gd name="connsiteY68" fmla="*/ 3583849 h 6858000"/>
              <a:gd name="connsiteX69" fmla="*/ 6199616 w 6568309"/>
              <a:gd name="connsiteY69" fmla="*/ 3592763 h 6858000"/>
              <a:gd name="connsiteX70" fmla="*/ 6181288 w 6568309"/>
              <a:gd name="connsiteY70" fmla="*/ 3653485 h 6858000"/>
              <a:gd name="connsiteX71" fmla="*/ 6175963 w 6568309"/>
              <a:gd name="connsiteY71" fmla="*/ 3670528 h 6858000"/>
              <a:gd name="connsiteX72" fmla="*/ 6176722 w 6568309"/>
              <a:gd name="connsiteY72" fmla="*/ 3685990 h 6858000"/>
              <a:gd name="connsiteX73" fmla="*/ 6181549 w 6568309"/>
              <a:gd name="connsiteY73" fmla="*/ 3690283 h 6858000"/>
              <a:gd name="connsiteX74" fmla="*/ 6179476 w 6568309"/>
              <a:gd name="connsiteY74" fmla="*/ 3699787 h 6858000"/>
              <a:gd name="connsiteX75" fmla="*/ 6180040 w 6568309"/>
              <a:gd name="connsiteY75" fmla="*/ 3702486 h 6858000"/>
              <a:gd name="connsiteX76" fmla="*/ 6182155 w 6568309"/>
              <a:gd name="connsiteY76" fmla="*/ 3717784 h 6858000"/>
              <a:gd name="connsiteX77" fmla="*/ 6158980 w 6568309"/>
              <a:gd name="connsiteY77" fmla="*/ 3746229 h 6858000"/>
              <a:gd name="connsiteX78" fmla="*/ 6096049 w 6568309"/>
              <a:gd name="connsiteY78" fmla="*/ 3924910 h 6858000"/>
              <a:gd name="connsiteX79" fmla="*/ 6069712 w 6568309"/>
              <a:gd name="connsiteY79" fmla="*/ 3989353 h 6858000"/>
              <a:gd name="connsiteX80" fmla="*/ 6067330 w 6568309"/>
              <a:gd name="connsiteY80" fmla="*/ 4033899 h 6858000"/>
              <a:gd name="connsiteX81" fmla="*/ 6061081 w 6568309"/>
              <a:gd name="connsiteY81" fmla="*/ 4142250 h 6858000"/>
              <a:gd name="connsiteX82" fmla="*/ 6042858 w 6568309"/>
              <a:gd name="connsiteY82" fmla="*/ 4329442 h 6858000"/>
              <a:gd name="connsiteX83" fmla="*/ 6034182 w 6568309"/>
              <a:gd name="connsiteY83" fmla="*/ 4456184 h 6858000"/>
              <a:gd name="connsiteX84" fmla="*/ 6029178 w 6568309"/>
              <a:gd name="connsiteY84" fmla="*/ 4468478 h 6858000"/>
              <a:gd name="connsiteX85" fmla="*/ 6029974 w 6568309"/>
              <a:gd name="connsiteY85" fmla="*/ 4469862 h 6858000"/>
              <a:gd name="connsiteX86" fmla="*/ 6028340 w 6568309"/>
              <a:gd name="connsiteY86" fmla="*/ 4483797 h 6858000"/>
              <a:gd name="connsiteX87" fmla="*/ 6025168 w 6568309"/>
              <a:gd name="connsiteY87" fmla="*/ 4487091 h 6858000"/>
              <a:gd name="connsiteX88" fmla="*/ 6023164 w 6568309"/>
              <a:gd name="connsiteY88" fmla="*/ 4496728 h 6858000"/>
              <a:gd name="connsiteX89" fmla="*/ 6016839 w 6568309"/>
              <a:gd name="connsiteY89" fmla="*/ 4515918 h 6858000"/>
              <a:gd name="connsiteX90" fmla="*/ 6017886 w 6568309"/>
              <a:gd name="connsiteY90" fmla="*/ 4519316 h 6858000"/>
              <a:gd name="connsiteX91" fmla="*/ 6011819 w 6568309"/>
              <a:gd name="connsiteY91" fmla="*/ 4547957 h 6858000"/>
              <a:gd name="connsiteX92" fmla="*/ 6012791 w 6568309"/>
              <a:gd name="connsiteY92" fmla="*/ 4548262 h 6858000"/>
              <a:gd name="connsiteX93" fmla="*/ 6015703 w 6568309"/>
              <a:gd name="connsiteY93" fmla="*/ 4555939 h 6858000"/>
              <a:gd name="connsiteX94" fmla="*/ 6018854 w 6568309"/>
              <a:gd name="connsiteY94" fmla="*/ 4570815 h 6858000"/>
              <a:gd name="connsiteX95" fmla="*/ 6033000 w 6568309"/>
              <a:gd name="connsiteY95" fmla="*/ 4633846 h 6858000"/>
              <a:gd name="connsiteX96" fmla="*/ 6032325 w 6568309"/>
              <a:gd name="connsiteY96" fmla="*/ 4639816 h 6858000"/>
              <a:gd name="connsiteX97" fmla="*/ 6032549 w 6568309"/>
              <a:gd name="connsiteY97" fmla="*/ 4639923 h 6858000"/>
              <a:gd name="connsiteX98" fmla="*/ 6032309 w 6568309"/>
              <a:gd name="connsiteY98" fmla="*/ 4646192 h 6858000"/>
              <a:gd name="connsiteX99" fmla="*/ 6031095 w 6568309"/>
              <a:gd name="connsiteY99" fmla="*/ 4650706 h 6858000"/>
              <a:gd name="connsiteX100" fmla="*/ 6029786 w 6568309"/>
              <a:gd name="connsiteY100" fmla="*/ 4662290 h 6858000"/>
              <a:gd name="connsiteX101" fmla="*/ 6030911 w 6568309"/>
              <a:gd name="connsiteY101" fmla="*/ 4666180 h 6858000"/>
              <a:gd name="connsiteX102" fmla="*/ 6033630 w 6568309"/>
              <a:gd name="connsiteY102" fmla="*/ 4667585 h 6858000"/>
              <a:gd name="connsiteX103" fmla="*/ 6033189 w 6568309"/>
              <a:gd name="connsiteY103" fmla="*/ 4668660 h 6858000"/>
              <a:gd name="connsiteX104" fmla="*/ 6038764 w 6568309"/>
              <a:gd name="connsiteY104" fmla="*/ 4689807 h 6858000"/>
              <a:gd name="connsiteX105" fmla="*/ 6042217 w 6568309"/>
              <a:gd name="connsiteY105" fmla="*/ 4737890 h 6858000"/>
              <a:gd name="connsiteX106" fmla="*/ 6040543 w 6568309"/>
              <a:gd name="connsiteY106" fmla="*/ 4765657 h 6858000"/>
              <a:gd name="connsiteX107" fmla="*/ 6039956 w 6568309"/>
              <a:gd name="connsiteY107" fmla="*/ 4841463 h 6858000"/>
              <a:gd name="connsiteX108" fmla="*/ 6057123 w 6568309"/>
              <a:gd name="connsiteY108" fmla="*/ 4969863 h 6858000"/>
              <a:gd name="connsiteX109" fmla="*/ 6055039 w 6568309"/>
              <a:gd name="connsiteY109" fmla="*/ 4974028 h 6858000"/>
              <a:gd name="connsiteX110" fmla="*/ 6053462 w 6568309"/>
              <a:gd name="connsiteY110" fmla="*/ 4980318 h 6858000"/>
              <a:gd name="connsiteX111" fmla="*/ 6053643 w 6568309"/>
              <a:gd name="connsiteY111" fmla="*/ 4980501 h 6858000"/>
              <a:gd name="connsiteX112" fmla="*/ 6051733 w 6568309"/>
              <a:gd name="connsiteY112" fmla="*/ 4986338 h 6858000"/>
              <a:gd name="connsiteX113" fmla="*/ 6049602 w 6568309"/>
              <a:gd name="connsiteY113" fmla="*/ 4991296 h 6858000"/>
              <a:gd name="connsiteX114" fmla="*/ 6075165 w 6568309"/>
              <a:gd name="connsiteY114" fmla="*/ 5076895 h 6858000"/>
              <a:gd name="connsiteX115" fmla="*/ 6073751 w 6568309"/>
              <a:gd name="connsiteY115" fmla="*/ 5081568 h 6858000"/>
              <a:gd name="connsiteX116" fmla="*/ 6073150 w 6568309"/>
              <a:gd name="connsiteY116" fmla="*/ 5088173 h 6858000"/>
              <a:gd name="connsiteX117" fmla="*/ 6073355 w 6568309"/>
              <a:gd name="connsiteY117" fmla="*/ 5088300 h 6858000"/>
              <a:gd name="connsiteX118" fmla="*/ 6072362 w 6568309"/>
              <a:gd name="connsiteY118" fmla="*/ 5094558 h 6858000"/>
              <a:gd name="connsiteX119" fmla="*/ 6064726 w 6568309"/>
              <a:gd name="connsiteY119" fmla="*/ 5125620 h 6858000"/>
              <a:gd name="connsiteX120" fmla="*/ 6065415 w 6568309"/>
              <a:gd name="connsiteY120" fmla="*/ 5268004 h 6858000"/>
              <a:gd name="connsiteX121" fmla="*/ 6066081 w 6568309"/>
              <a:gd name="connsiteY121" fmla="*/ 5269530 h 6858000"/>
              <a:gd name="connsiteX122" fmla="*/ 6043407 w 6568309"/>
              <a:gd name="connsiteY122" fmla="*/ 5390941 h 6858000"/>
              <a:gd name="connsiteX123" fmla="*/ 6025377 w 6568309"/>
              <a:gd name="connsiteY123" fmla="*/ 5539927 h 6858000"/>
              <a:gd name="connsiteX124" fmla="*/ 6010052 w 6568309"/>
              <a:gd name="connsiteY124" fmla="*/ 5791594 h 6858000"/>
              <a:gd name="connsiteX125" fmla="*/ 5994220 w 6568309"/>
              <a:gd name="connsiteY125" fmla="*/ 5855206 h 6858000"/>
              <a:gd name="connsiteX126" fmla="*/ 5982580 w 6568309"/>
              <a:gd name="connsiteY126" fmla="*/ 5873582 h 6858000"/>
              <a:gd name="connsiteX127" fmla="*/ 5983608 w 6568309"/>
              <a:gd name="connsiteY127" fmla="*/ 5876037 h 6858000"/>
              <a:gd name="connsiteX128" fmla="*/ 5983535 w 6568309"/>
              <a:gd name="connsiteY128" fmla="*/ 5886534 h 6858000"/>
              <a:gd name="connsiteX129" fmla="*/ 5988737 w 6568309"/>
              <a:gd name="connsiteY129" fmla="*/ 5888644 h 6858000"/>
              <a:gd name="connsiteX130" fmla="*/ 5992371 w 6568309"/>
              <a:gd name="connsiteY130" fmla="*/ 5903832 h 6858000"/>
              <a:gd name="connsiteX131" fmla="*/ 5990780 w 6568309"/>
              <a:gd name="connsiteY131" fmla="*/ 5923391 h 6858000"/>
              <a:gd name="connsiteX132" fmla="*/ 5993870 w 6568309"/>
              <a:gd name="connsiteY132" fmla="*/ 6013205 h 6858000"/>
              <a:gd name="connsiteX133" fmla="*/ 5997673 w 6568309"/>
              <a:gd name="connsiteY133" fmla="*/ 6074018 h 6858000"/>
              <a:gd name="connsiteX134" fmla="*/ 6014840 w 6568309"/>
              <a:gd name="connsiteY134" fmla="*/ 6130837 h 6858000"/>
              <a:gd name="connsiteX135" fmla="*/ 6010704 w 6568309"/>
              <a:gd name="connsiteY135" fmla="*/ 6152982 h 6858000"/>
              <a:gd name="connsiteX136" fmla="*/ 6038294 w 6568309"/>
              <a:gd name="connsiteY136" fmla="*/ 6221100 h 6858000"/>
              <a:gd name="connsiteX137" fmla="*/ 6052331 w 6568309"/>
              <a:gd name="connsiteY137" fmla="*/ 6287550 h 6858000"/>
              <a:gd name="connsiteX138" fmla="*/ 6074143 w 6568309"/>
              <a:gd name="connsiteY138" fmla="*/ 6401595 h 6858000"/>
              <a:gd name="connsiteX139" fmla="*/ 6060199 w 6568309"/>
              <a:gd name="connsiteY139" fmla="*/ 6487110 h 6858000"/>
              <a:gd name="connsiteX140" fmla="*/ 6081156 w 6568309"/>
              <a:gd name="connsiteY140" fmla="*/ 6588589 h 6858000"/>
              <a:gd name="connsiteX141" fmla="*/ 6114944 w 6568309"/>
              <a:gd name="connsiteY141" fmla="*/ 6769963 h 6858000"/>
              <a:gd name="connsiteX142" fmla="*/ 6128950 w 6568309"/>
              <a:gd name="connsiteY142" fmla="*/ 6835814 h 6858000"/>
              <a:gd name="connsiteX143" fmla="*/ 6132536 w 6568309"/>
              <a:gd name="connsiteY143" fmla="*/ 6858000 h 6858000"/>
              <a:gd name="connsiteX144" fmla="*/ 4789511 w 6568309"/>
              <a:gd name="connsiteY144" fmla="*/ 6858000 h 6858000"/>
              <a:gd name="connsiteX145" fmla="*/ 1866294 w 6568309"/>
              <a:gd name="connsiteY145" fmla="*/ 6858000 h 6858000"/>
              <a:gd name="connsiteX146" fmla="*/ 1705866 w 6568309"/>
              <a:gd name="connsiteY146" fmla="*/ 6858000 h 6858000"/>
              <a:gd name="connsiteX147" fmla="*/ 1343025 w 6568309"/>
              <a:gd name="connsiteY147" fmla="*/ 6858000 h 6858000"/>
              <a:gd name="connsiteX148" fmla="*/ 523269 w 6568309"/>
              <a:gd name="connsiteY148" fmla="*/ 6858000 h 6858000"/>
              <a:gd name="connsiteX149" fmla="*/ 362841 w 6568309"/>
              <a:gd name="connsiteY149" fmla="*/ 6858000 h 6858000"/>
              <a:gd name="connsiteX150" fmla="*/ 0 w 6568309"/>
              <a:gd name="connsiteY15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</a:cxnLst>
            <a:rect l="l" t="t" r="r" b="b"/>
            <a:pathLst>
              <a:path w="6568309" h="6858000">
                <a:moveTo>
                  <a:pt x="0" y="0"/>
                </a:moveTo>
                <a:lnTo>
                  <a:pt x="362841" y="0"/>
                </a:lnTo>
                <a:lnTo>
                  <a:pt x="523269" y="0"/>
                </a:lnTo>
                <a:lnTo>
                  <a:pt x="1343025" y="0"/>
                </a:lnTo>
                <a:lnTo>
                  <a:pt x="1705866" y="0"/>
                </a:lnTo>
                <a:lnTo>
                  <a:pt x="1866294" y="0"/>
                </a:lnTo>
                <a:lnTo>
                  <a:pt x="5225154" y="0"/>
                </a:lnTo>
                <a:lnTo>
                  <a:pt x="6568179" y="0"/>
                </a:lnTo>
                <a:lnTo>
                  <a:pt x="6568309" y="1"/>
                </a:lnTo>
                <a:lnTo>
                  <a:pt x="6562951" y="30700"/>
                </a:lnTo>
                <a:cubicBezTo>
                  <a:pt x="6559126" y="84364"/>
                  <a:pt x="6548218" y="241149"/>
                  <a:pt x="6547446" y="310025"/>
                </a:cubicBezTo>
                <a:cubicBezTo>
                  <a:pt x="6550151" y="367544"/>
                  <a:pt x="6557712" y="408251"/>
                  <a:pt x="6558316" y="443960"/>
                </a:cubicBezTo>
                <a:cubicBezTo>
                  <a:pt x="6555224" y="499397"/>
                  <a:pt x="6534767" y="604434"/>
                  <a:pt x="6528896" y="642659"/>
                </a:cubicBezTo>
                <a:cubicBezTo>
                  <a:pt x="6535204" y="657287"/>
                  <a:pt x="6515365" y="658191"/>
                  <a:pt x="6523095" y="673307"/>
                </a:cubicBezTo>
                <a:cubicBezTo>
                  <a:pt x="6523388" y="693769"/>
                  <a:pt x="6506868" y="797295"/>
                  <a:pt x="6496169" y="839641"/>
                </a:cubicBezTo>
                <a:cubicBezTo>
                  <a:pt x="6484119" y="887148"/>
                  <a:pt x="6457817" y="937731"/>
                  <a:pt x="6450789" y="958357"/>
                </a:cubicBezTo>
                <a:cubicBezTo>
                  <a:pt x="6443760" y="978983"/>
                  <a:pt x="6459217" y="936930"/>
                  <a:pt x="6453996" y="963398"/>
                </a:cubicBezTo>
                <a:cubicBezTo>
                  <a:pt x="6448777" y="989867"/>
                  <a:pt x="6425575" y="1087010"/>
                  <a:pt x="6419467" y="1117169"/>
                </a:cubicBezTo>
                <a:cubicBezTo>
                  <a:pt x="6431540" y="1118586"/>
                  <a:pt x="6409651" y="1135372"/>
                  <a:pt x="6417348" y="1144352"/>
                </a:cubicBezTo>
                <a:cubicBezTo>
                  <a:pt x="6424109" y="1150681"/>
                  <a:pt x="6419047" y="1157251"/>
                  <a:pt x="6418473" y="1164484"/>
                </a:cubicBezTo>
                <a:cubicBezTo>
                  <a:pt x="6423767" y="1173524"/>
                  <a:pt x="6413947" y="1205209"/>
                  <a:pt x="6406979" y="1213829"/>
                </a:cubicBezTo>
                <a:cubicBezTo>
                  <a:pt x="6382818" y="1235037"/>
                  <a:pt x="6400452" y="1277327"/>
                  <a:pt x="6381928" y="1294823"/>
                </a:cubicBezTo>
                <a:cubicBezTo>
                  <a:pt x="6379195" y="1300845"/>
                  <a:pt x="6378069" y="1306615"/>
                  <a:pt x="6377948" y="1312193"/>
                </a:cubicBezTo>
                <a:lnTo>
                  <a:pt x="6379894" y="1327626"/>
                </a:lnTo>
                <a:lnTo>
                  <a:pt x="6385024" y="1331644"/>
                </a:lnTo>
                <a:lnTo>
                  <a:pt x="6383696" y="1341276"/>
                </a:lnTo>
                <a:cubicBezTo>
                  <a:pt x="6383952" y="1342166"/>
                  <a:pt x="6384208" y="1343055"/>
                  <a:pt x="6384464" y="1343945"/>
                </a:cubicBezTo>
                <a:cubicBezTo>
                  <a:pt x="6385957" y="1349040"/>
                  <a:pt x="6387253" y="1354080"/>
                  <a:pt x="6387748" y="1359134"/>
                </a:cubicBezTo>
                <a:cubicBezTo>
                  <a:pt x="6384363" y="1373109"/>
                  <a:pt x="6372802" y="1397612"/>
                  <a:pt x="6364157" y="1427803"/>
                </a:cubicBezTo>
                <a:cubicBezTo>
                  <a:pt x="6348141" y="1460349"/>
                  <a:pt x="6348362" y="1505076"/>
                  <a:pt x="6335874" y="1540278"/>
                </a:cubicBezTo>
                <a:lnTo>
                  <a:pt x="6331892" y="1547262"/>
                </a:lnTo>
                <a:lnTo>
                  <a:pt x="6332744" y="1577056"/>
                </a:lnTo>
                <a:cubicBezTo>
                  <a:pt x="6335859" y="1582205"/>
                  <a:pt x="6336674" y="1589568"/>
                  <a:pt x="6333604" y="1595898"/>
                </a:cubicBezTo>
                <a:lnTo>
                  <a:pt x="6324749" y="1703726"/>
                </a:lnTo>
                <a:cubicBezTo>
                  <a:pt x="6324080" y="1739332"/>
                  <a:pt x="6318019" y="1754453"/>
                  <a:pt x="6329594" y="1809535"/>
                </a:cubicBezTo>
                <a:cubicBezTo>
                  <a:pt x="6344930" y="1868036"/>
                  <a:pt x="6323725" y="1952670"/>
                  <a:pt x="6329062" y="2018310"/>
                </a:cubicBezTo>
                <a:cubicBezTo>
                  <a:pt x="6308075" y="2053162"/>
                  <a:pt x="6326925" y="2034561"/>
                  <a:pt x="6321735" y="2071355"/>
                </a:cubicBezTo>
                <a:lnTo>
                  <a:pt x="6322678" y="2141166"/>
                </a:lnTo>
                <a:lnTo>
                  <a:pt x="6321340" y="2154548"/>
                </a:lnTo>
                <a:lnTo>
                  <a:pt x="6316582" y="2158153"/>
                </a:lnTo>
                <a:lnTo>
                  <a:pt x="6311428" y="2178174"/>
                </a:lnTo>
                <a:cubicBezTo>
                  <a:pt x="6310177" y="2185696"/>
                  <a:pt x="6309622" y="2193828"/>
                  <a:pt x="6310192" y="2202858"/>
                </a:cubicBezTo>
                <a:cubicBezTo>
                  <a:pt x="6319667" y="2232772"/>
                  <a:pt x="6296459" y="2283357"/>
                  <a:pt x="6309211" y="2320214"/>
                </a:cubicBezTo>
                <a:cubicBezTo>
                  <a:pt x="6307537" y="2355906"/>
                  <a:pt x="6302490" y="2394678"/>
                  <a:pt x="6300151" y="2417011"/>
                </a:cubicBezTo>
                <a:cubicBezTo>
                  <a:pt x="6292303" y="2426377"/>
                  <a:pt x="6304439" y="2456509"/>
                  <a:pt x="6295176" y="2454207"/>
                </a:cubicBezTo>
                <a:cubicBezTo>
                  <a:pt x="6299335" y="2464947"/>
                  <a:pt x="6297305" y="2476105"/>
                  <a:pt x="6293727" y="2487203"/>
                </a:cubicBezTo>
                <a:lnTo>
                  <a:pt x="6285477" y="2512282"/>
                </a:lnTo>
                <a:cubicBezTo>
                  <a:pt x="6285720" y="2512961"/>
                  <a:pt x="6285962" y="2513640"/>
                  <a:pt x="6286205" y="2514318"/>
                </a:cubicBezTo>
                <a:cubicBezTo>
                  <a:pt x="6292347" y="2534324"/>
                  <a:pt x="6298487" y="2554328"/>
                  <a:pt x="6304629" y="2574334"/>
                </a:cubicBezTo>
                <a:lnTo>
                  <a:pt x="6303842" y="2579877"/>
                </a:lnTo>
                <a:cubicBezTo>
                  <a:pt x="6303729" y="2585644"/>
                  <a:pt x="6304006" y="2603388"/>
                  <a:pt x="6303953" y="2608928"/>
                </a:cubicBezTo>
                <a:lnTo>
                  <a:pt x="6303530" y="2613111"/>
                </a:lnTo>
                <a:lnTo>
                  <a:pt x="6297474" y="2621996"/>
                </a:lnTo>
                <a:lnTo>
                  <a:pt x="6299263" y="2634265"/>
                </a:lnTo>
                <a:lnTo>
                  <a:pt x="6293065" y="2647237"/>
                </a:lnTo>
                <a:cubicBezTo>
                  <a:pt x="6294685" y="2648158"/>
                  <a:pt x="6296180" y="2649356"/>
                  <a:pt x="6297496" y="2650786"/>
                </a:cubicBezTo>
                <a:lnTo>
                  <a:pt x="6301708" y="2661993"/>
                </a:lnTo>
                <a:lnTo>
                  <a:pt x="6295884" y="2670949"/>
                </a:lnTo>
                <a:cubicBezTo>
                  <a:pt x="6304913" y="2672007"/>
                  <a:pt x="6294429" y="2681695"/>
                  <a:pt x="6291714" y="2690255"/>
                </a:cubicBezTo>
                <a:lnTo>
                  <a:pt x="6292327" y="2695683"/>
                </a:lnTo>
                <a:lnTo>
                  <a:pt x="6284410" y="2713964"/>
                </a:lnTo>
                <a:lnTo>
                  <a:pt x="6280410" y="2730175"/>
                </a:lnTo>
                <a:lnTo>
                  <a:pt x="6288082" y="2763497"/>
                </a:lnTo>
                <a:lnTo>
                  <a:pt x="6260924" y="3051539"/>
                </a:lnTo>
                <a:cubicBezTo>
                  <a:pt x="6251455" y="3165645"/>
                  <a:pt x="6222174" y="3216611"/>
                  <a:pt x="6210151" y="3335396"/>
                </a:cubicBezTo>
                <a:lnTo>
                  <a:pt x="6212034" y="3456509"/>
                </a:lnTo>
                <a:lnTo>
                  <a:pt x="6197490" y="3531827"/>
                </a:lnTo>
                <a:lnTo>
                  <a:pt x="6208018" y="3570877"/>
                </a:lnTo>
                <a:lnTo>
                  <a:pt x="6205920" y="3583849"/>
                </a:lnTo>
                <a:lnTo>
                  <a:pt x="6199616" y="3592763"/>
                </a:lnTo>
                <a:cubicBezTo>
                  <a:pt x="6191839" y="3613948"/>
                  <a:pt x="6196204" y="3641245"/>
                  <a:pt x="6181288" y="3653485"/>
                </a:cubicBezTo>
                <a:cubicBezTo>
                  <a:pt x="6178087" y="3659316"/>
                  <a:pt x="6176516" y="3664985"/>
                  <a:pt x="6175963" y="3670528"/>
                </a:cubicBezTo>
                <a:lnTo>
                  <a:pt x="6176722" y="3685990"/>
                </a:lnTo>
                <a:lnTo>
                  <a:pt x="6181549" y="3690283"/>
                </a:lnTo>
                <a:lnTo>
                  <a:pt x="6179476" y="3699787"/>
                </a:lnTo>
                <a:cubicBezTo>
                  <a:pt x="6179664" y="3700686"/>
                  <a:pt x="6179852" y="3701586"/>
                  <a:pt x="6180040" y="3702486"/>
                </a:cubicBezTo>
                <a:cubicBezTo>
                  <a:pt x="6181140" y="3707637"/>
                  <a:pt x="6182047" y="3712728"/>
                  <a:pt x="6182155" y="3717784"/>
                </a:cubicBezTo>
                <a:cubicBezTo>
                  <a:pt x="6156678" y="3711701"/>
                  <a:pt x="6178864" y="3759789"/>
                  <a:pt x="6158980" y="3746229"/>
                </a:cubicBezTo>
                <a:cubicBezTo>
                  <a:pt x="6144630" y="3780750"/>
                  <a:pt x="6117520" y="3867558"/>
                  <a:pt x="6096049" y="3924910"/>
                </a:cubicBezTo>
                <a:lnTo>
                  <a:pt x="6069712" y="3989353"/>
                </a:lnTo>
                <a:lnTo>
                  <a:pt x="6067330" y="4033899"/>
                </a:lnTo>
                <a:cubicBezTo>
                  <a:pt x="6065506" y="4070470"/>
                  <a:pt x="6063599" y="4110146"/>
                  <a:pt x="6061081" y="4142250"/>
                </a:cubicBezTo>
                <a:cubicBezTo>
                  <a:pt x="6055260" y="4200007"/>
                  <a:pt x="6045907" y="4278998"/>
                  <a:pt x="6042858" y="4329442"/>
                </a:cubicBezTo>
                <a:cubicBezTo>
                  <a:pt x="6038376" y="4381764"/>
                  <a:pt x="6036461" y="4433012"/>
                  <a:pt x="6034182" y="4456184"/>
                </a:cubicBezTo>
                <a:lnTo>
                  <a:pt x="6029178" y="4468478"/>
                </a:lnTo>
                <a:lnTo>
                  <a:pt x="6029974" y="4469862"/>
                </a:lnTo>
                <a:cubicBezTo>
                  <a:pt x="6031287" y="4476321"/>
                  <a:pt x="6030316" y="4480555"/>
                  <a:pt x="6028340" y="4483797"/>
                </a:cubicBezTo>
                <a:lnTo>
                  <a:pt x="6025168" y="4487091"/>
                </a:lnTo>
                <a:lnTo>
                  <a:pt x="6023164" y="4496728"/>
                </a:lnTo>
                <a:lnTo>
                  <a:pt x="6016839" y="4515918"/>
                </a:lnTo>
                <a:cubicBezTo>
                  <a:pt x="6017189" y="4517049"/>
                  <a:pt x="6017537" y="4518182"/>
                  <a:pt x="6017886" y="4519316"/>
                </a:cubicBezTo>
                <a:lnTo>
                  <a:pt x="6011819" y="4547957"/>
                </a:lnTo>
                <a:lnTo>
                  <a:pt x="6012791" y="4548262"/>
                </a:lnTo>
                <a:cubicBezTo>
                  <a:pt x="6014837" y="4549595"/>
                  <a:pt x="6016087" y="4551811"/>
                  <a:pt x="6015703" y="4555939"/>
                </a:cubicBezTo>
                <a:cubicBezTo>
                  <a:pt x="6031790" y="4548276"/>
                  <a:pt x="6021405" y="4557977"/>
                  <a:pt x="6018854" y="4570815"/>
                </a:cubicBezTo>
                <a:cubicBezTo>
                  <a:pt x="6021736" y="4583801"/>
                  <a:pt x="6030754" y="4622347"/>
                  <a:pt x="6033000" y="4633846"/>
                </a:cubicBezTo>
                <a:lnTo>
                  <a:pt x="6032325" y="4639816"/>
                </a:lnTo>
                <a:lnTo>
                  <a:pt x="6032549" y="4639923"/>
                </a:lnTo>
                <a:cubicBezTo>
                  <a:pt x="6032911" y="4641190"/>
                  <a:pt x="6032878" y="4643141"/>
                  <a:pt x="6032309" y="4646192"/>
                </a:cubicBezTo>
                <a:lnTo>
                  <a:pt x="6031095" y="4650706"/>
                </a:lnTo>
                <a:lnTo>
                  <a:pt x="6029786" y="4662290"/>
                </a:lnTo>
                <a:cubicBezTo>
                  <a:pt x="6030161" y="4663587"/>
                  <a:pt x="6030536" y="4664883"/>
                  <a:pt x="6030911" y="4666180"/>
                </a:cubicBezTo>
                <a:lnTo>
                  <a:pt x="6033630" y="4667585"/>
                </a:lnTo>
                <a:lnTo>
                  <a:pt x="6033189" y="4668660"/>
                </a:lnTo>
                <a:cubicBezTo>
                  <a:pt x="6027286" y="4676831"/>
                  <a:pt x="6019767" y="4679345"/>
                  <a:pt x="6038764" y="4689807"/>
                </a:cubicBezTo>
                <a:cubicBezTo>
                  <a:pt x="6028616" y="4708535"/>
                  <a:pt x="6040474" y="4712235"/>
                  <a:pt x="6042217" y="4737890"/>
                </a:cubicBezTo>
                <a:cubicBezTo>
                  <a:pt x="6033362" y="4748600"/>
                  <a:pt x="6035273" y="4757223"/>
                  <a:pt x="6040543" y="4765657"/>
                </a:cubicBezTo>
                <a:cubicBezTo>
                  <a:pt x="6034416" y="4790618"/>
                  <a:pt x="6040696" y="4813399"/>
                  <a:pt x="6039956" y="4841463"/>
                </a:cubicBezTo>
                <a:lnTo>
                  <a:pt x="6057123" y="4969863"/>
                </a:lnTo>
                <a:lnTo>
                  <a:pt x="6055039" y="4974028"/>
                </a:lnTo>
                <a:cubicBezTo>
                  <a:pt x="6053860" y="4976933"/>
                  <a:pt x="6053409" y="4978909"/>
                  <a:pt x="6053462" y="4980318"/>
                </a:cubicBezTo>
                <a:lnTo>
                  <a:pt x="6053643" y="4980501"/>
                </a:lnTo>
                <a:lnTo>
                  <a:pt x="6051733" y="4986338"/>
                </a:lnTo>
                <a:lnTo>
                  <a:pt x="6049602" y="4991296"/>
                </a:lnTo>
                <a:cubicBezTo>
                  <a:pt x="6058123" y="5019829"/>
                  <a:pt x="6066643" y="5048361"/>
                  <a:pt x="6075165" y="5076895"/>
                </a:cubicBezTo>
                <a:lnTo>
                  <a:pt x="6073751" y="5081568"/>
                </a:lnTo>
                <a:cubicBezTo>
                  <a:pt x="6073034" y="5084748"/>
                  <a:pt x="6072888" y="5086810"/>
                  <a:pt x="6073150" y="5088173"/>
                </a:cubicBezTo>
                <a:lnTo>
                  <a:pt x="6073355" y="5088300"/>
                </a:lnTo>
                <a:lnTo>
                  <a:pt x="6072362" y="5094558"/>
                </a:lnTo>
                <a:cubicBezTo>
                  <a:pt x="6070184" y="5105196"/>
                  <a:pt x="6067588" y="5115626"/>
                  <a:pt x="6064726" y="5125620"/>
                </a:cubicBezTo>
                <a:cubicBezTo>
                  <a:pt x="6063568" y="5154527"/>
                  <a:pt x="6065189" y="5244020"/>
                  <a:pt x="6065415" y="5268004"/>
                </a:cubicBezTo>
                <a:cubicBezTo>
                  <a:pt x="6065637" y="5268513"/>
                  <a:pt x="6065860" y="5269021"/>
                  <a:pt x="6066081" y="5269530"/>
                </a:cubicBezTo>
                <a:lnTo>
                  <a:pt x="6043407" y="5390941"/>
                </a:lnTo>
                <a:cubicBezTo>
                  <a:pt x="6032545" y="5438194"/>
                  <a:pt x="6020942" y="5465286"/>
                  <a:pt x="6025377" y="5539927"/>
                </a:cubicBezTo>
                <a:cubicBezTo>
                  <a:pt x="6019787" y="5610775"/>
                  <a:pt x="6013913" y="5740573"/>
                  <a:pt x="6010052" y="5791594"/>
                </a:cubicBezTo>
                <a:cubicBezTo>
                  <a:pt x="5989401" y="5787060"/>
                  <a:pt x="6018524" y="5849672"/>
                  <a:pt x="5994220" y="5855206"/>
                </a:cubicBezTo>
                <a:cubicBezTo>
                  <a:pt x="5995282" y="5860240"/>
                  <a:pt x="5980598" y="5868910"/>
                  <a:pt x="5982580" y="5873582"/>
                </a:cubicBezTo>
                <a:cubicBezTo>
                  <a:pt x="5982922" y="5874401"/>
                  <a:pt x="5983265" y="5875218"/>
                  <a:pt x="5983608" y="5876037"/>
                </a:cubicBezTo>
                <a:lnTo>
                  <a:pt x="5983535" y="5886534"/>
                </a:lnTo>
                <a:lnTo>
                  <a:pt x="5988737" y="5888644"/>
                </a:lnTo>
                <a:cubicBezTo>
                  <a:pt x="5989948" y="5893707"/>
                  <a:pt x="5991159" y="5898769"/>
                  <a:pt x="5992371" y="5903832"/>
                </a:cubicBezTo>
                <a:cubicBezTo>
                  <a:pt x="5992924" y="5909651"/>
                  <a:pt x="5992578" y="5916068"/>
                  <a:pt x="5990780" y="5923391"/>
                </a:cubicBezTo>
                <a:cubicBezTo>
                  <a:pt x="5975822" y="5948880"/>
                  <a:pt x="6013580" y="5981626"/>
                  <a:pt x="5993870" y="6013205"/>
                </a:cubicBezTo>
                <a:cubicBezTo>
                  <a:pt x="5988486" y="6024901"/>
                  <a:pt x="5991718" y="6066777"/>
                  <a:pt x="5997673" y="6074018"/>
                </a:cubicBezTo>
                <a:cubicBezTo>
                  <a:pt x="5998007" y="6081731"/>
                  <a:pt x="6007861" y="6126985"/>
                  <a:pt x="6014840" y="6130837"/>
                </a:cubicBezTo>
                <a:cubicBezTo>
                  <a:pt x="6022998" y="6137057"/>
                  <a:pt x="5999420" y="6156330"/>
                  <a:pt x="6010704" y="6152982"/>
                </a:cubicBezTo>
                <a:cubicBezTo>
                  <a:pt x="6008682" y="6186619"/>
                  <a:pt x="6039938" y="6191636"/>
                  <a:pt x="6038294" y="6221100"/>
                </a:cubicBezTo>
                <a:cubicBezTo>
                  <a:pt x="6039643" y="6222126"/>
                  <a:pt x="6046356" y="6257468"/>
                  <a:pt x="6052331" y="6287550"/>
                </a:cubicBezTo>
                <a:cubicBezTo>
                  <a:pt x="6058307" y="6317632"/>
                  <a:pt x="6082079" y="6391312"/>
                  <a:pt x="6074143" y="6401595"/>
                </a:cubicBezTo>
                <a:cubicBezTo>
                  <a:pt x="6074931" y="6423902"/>
                  <a:pt x="6059614" y="6432919"/>
                  <a:pt x="6060199" y="6487110"/>
                </a:cubicBezTo>
                <a:cubicBezTo>
                  <a:pt x="6075583" y="6574474"/>
                  <a:pt x="6076150" y="6553611"/>
                  <a:pt x="6081156" y="6588589"/>
                </a:cubicBezTo>
                <a:cubicBezTo>
                  <a:pt x="6102088" y="6637976"/>
                  <a:pt x="6067660" y="6687723"/>
                  <a:pt x="6114944" y="6769963"/>
                </a:cubicBezTo>
                <a:cubicBezTo>
                  <a:pt x="6130462" y="6819284"/>
                  <a:pt x="6119243" y="6817955"/>
                  <a:pt x="6128950" y="6835814"/>
                </a:cubicBezTo>
                <a:lnTo>
                  <a:pt x="6132536" y="6858000"/>
                </a:lnTo>
                <a:lnTo>
                  <a:pt x="4789511" y="6858000"/>
                </a:lnTo>
                <a:lnTo>
                  <a:pt x="1866294" y="6858000"/>
                </a:lnTo>
                <a:lnTo>
                  <a:pt x="1705866" y="6858000"/>
                </a:lnTo>
                <a:lnTo>
                  <a:pt x="1343025" y="6858000"/>
                </a:lnTo>
                <a:lnTo>
                  <a:pt x="523269" y="6858000"/>
                </a:lnTo>
                <a:lnTo>
                  <a:pt x="362841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279A6F02-D1C2-088B-AAEE-8239CD0E67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235" y="182245"/>
            <a:ext cx="3657788" cy="3063875"/>
          </a:xfrm>
        </p:spPr>
        <p:txBody>
          <a:bodyPr>
            <a:normAutofit/>
          </a:bodyPr>
          <a:lstStyle/>
          <a:p>
            <a:pPr defTabSz="914400"/>
            <a:r>
              <a:rPr lang="en-US" dirty="0"/>
              <a:t>Reading in Raw Data and Creating New Variables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12E57B9-D838-699F-324D-AE41F9DBA6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0903" y="4353785"/>
            <a:ext cx="4956103" cy="251055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01425CC-4B43-BD84-73B3-297793E8BD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4073" y="3"/>
            <a:ext cx="4269116" cy="253421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7EAB550-F4FE-CA03-6C60-4EE9177F67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5176" y="3943043"/>
            <a:ext cx="4638147" cy="266812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0178858-2AC2-FF68-C048-C8D4FEF7C9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81104" y="1580895"/>
            <a:ext cx="4601773" cy="2534215"/>
          </a:xfrm>
          <a:prstGeom prst="rect">
            <a:avLst/>
          </a:prstGeom>
          <a:ln cmpd="dbl">
            <a:noFill/>
          </a:ln>
          <a:effectLst>
            <a:glow rad="939800">
              <a:schemeClr val="tx1">
                <a:alpha val="0"/>
              </a:schemeClr>
            </a:glow>
            <a:reflection blurRad="203200" stA="45000" endPos="15000" dist="50800" dir="5400000" sy="-100000" algn="bl" rotWithShape="0"/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A90FAAD-A98F-5414-B4AA-AEC63137E5C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677" y="3153531"/>
            <a:ext cx="4523967" cy="1321460"/>
          </a:xfrm>
          <a:prstGeom prst="rect">
            <a:avLst/>
          </a:prstGeom>
        </p:spPr>
      </p:pic>
      <p:pic>
        <p:nvPicPr>
          <p:cNvPr id="28" name="Graphic 27" descr="Donut with solid fill">
            <a:extLst>
              <a:ext uri="{FF2B5EF4-FFF2-40B4-BE49-F238E27FC236}">
                <a16:creationId xmlns:a16="http://schemas.microsoft.com/office/drawing/2014/main" id="{FF61FA51-69CB-F574-291B-8EFD69202D1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5371" y="4433042"/>
            <a:ext cx="1233453" cy="1233453"/>
          </a:xfrm>
          <a:prstGeom prst="rect">
            <a:avLst/>
          </a:prstGeom>
        </p:spPr>
      </p:pic>
      <p:pic>
        <p:nvPicPr>
          <p:cNvPr id="30" name="Graphic 29" descr="Donut outline">
            <a:extLst>
              <a:ext uri="{FF2B5EF4-FFF2-40B4-BE49-F238E27FC236}">
                <a16:creationId xmlns:a16="http://schemas.microsoft.com/office/drawing/2014/main" id="{841B999F-A381-BA95-E26F-4E81E6CAF08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85961" y="543839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1188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821940F-7A1D-4ACC-85B4-A932898AB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6674508-81D3-48CF-96BF-7FC60EAA57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741994" cy="6858000"/>
          </a:xfrm>
          <a:custGeom>
            <a:avLst/>
            <a:gdLst>
              <a:gd name="connsiteX0" fmla="*/ 0 w 6568309"/>
              <a:gd name="connsiteY0" fmla="*/ 0 h 6858000"/>
              <a:gd name="connsiteX1" fmla="*/ 362841 w 6568309"/>
              <a:gd name="connsiteY1" fmla="*/ 0 h 6858000"/>
              <a:gd name="connsiteX2" fmla="*/ 523269 w 6568309"/>
              <a:gd name="connsiteY2" fmla="*/ 0 h 6858000"/>
              <a:gd name="connsiteX3" fmla="*/ 1343025 w 6568309"/>
              <a:gd name="connsiteY3" fmla="*/ 0 h 6858000"/>
              <a:gd name="connsiteX4" fmla="*/ 1705866 w 6568309"/>
              <a:gd name="connsiteY4" fmla="*/ 0 h 6858000"/>
              <a:gd name="connsiteX5" fmla="*/ 1866294 w 6568309"/>
              <a:gd name="connsiteY5" fmla="*/ 0 h 6858000"/>
              <a:gd name="connsiteX6" fmla="*/ 5225154 w 6568309"/>
              <a:gd name="connsiteY6" fmla="*/ 0 h 6858000"/>
              <a:gd name="connsiteX7" fmla="*/ 6568179 w 6568309"/>
              <a:gd name="connsiteY7" fmla="*/ 0 h 6858000"/>
              <a:gd name="connsiteX8" fmla="*/ 6568309 w 6568309"/>
              <a:gd name="connsiteY8" fmla="*/ 1 h 6858000"/>
              <a:gd name="connsiteX9" fmla="*/ 6562951 w 6568309"/>
              <a:gd name="connsiteY9" fmla="*/ 30700 h 6858000"/>
              <a:gd name="connsiteX10" fmla="*/ 6547446 w 6568309"/>
              <a:gd name="connsiteY10" fmla="*/ 310025 h 6858000"/>
              <a:gd name="connsiteX11" fmla="*/ 6558316 w 6568309"/>
              <a:gd name="connsiteY11" fmla="*/ 443960 h 6858000"/>
              <a:gd name="connsiteX12" fmla="*/ 6528896 w 6568309"/>
              <a:gd name="connsiteY12" fmla="*/ 642659 h 6858000"/>
              <a:gd name="connsiteX13" fmla="*/ 6523095 w 6568309"/>
              <a:gd name="connsiteY13" fmla="*/ 673307 h 6858000"/>
              <a:gd name="connsiteX14" fmla="*/ 6496169 w 6568309"/>
              <a:gd name="connsiteY14" fmla="*/ 839641 h 6858000"/>
              <a:gd name="connsiteX15" fmla="*/ 6450789 w 6568309"/>
              <a:gd name="connsiteY15" fmla="*/ 958357 h 6858000"/>
              <a:gd name="connsiteX16" fmla="*/ 6453996 w 6568309"/>
              <a:gd name="connsiteY16" fmla="*/ 963398 h 6858000"/>
              <a:gd name="connsiteX17" fmla="*/ 6419467 w 6568309"/>
              <a:gd name="connsiteY17" fmla="*/ 1117169 h 6858000"/>
              <a:gd name="connsiteX18" fmla="*/ 6417348 w 6568309"/>
              <a:gd name="connsiteY18" fmla="*/ 1144352 h 6858000"/>
              <a:gd name="connsiteX19" fmla="*/ 6418473 w 6568309"/>
              <a:gd name="connsiteY19" fmla="*/ 1164484 h 6858000"/>
              <a:gd name="connsiteX20" fmla="*/ 6406979 w 6568309"/>
              <a:gd name="connsiteY20" fmla="*/ 1213829 h 6858000"/>
              <a:gd name="connsiteX21" fmla="*/ 6381928 w 6568309"/>
              <a:gd name="connsiteY21" fmla="*/ 1294823 h 6858000"/>
              <a:gd name="connsiteX22" fmla="*/ 6377948 w 6568309"/>
              <a:gd name="connsiteY22" fmla="*/ 1312193 h 6858000"/>
              <a:gd name="connsiteX23" fmla="*/ 6379894 w 6568309"/>
              <a:gd name="connsiteY23" fmla="*/ 1327626 h 6858000"/>
              <a:gd name="connsiteX24" fmla="*/ 6385024 w 6568309"/>
              <a:gd name="connsiteY24" fmla="*/ 1331644 h 6858000"/>
              <a:gd name="connsiteX25" fmla="*/ 6383696 w 6568309"/>
              <a:gd name="connsiteY25" fmla="*/ 1341276 h 6858000"/>
              <a:gd name="connsiteX26" fmla="*/ 6384464 w 6568309"/>
              <a:gd name="connsiteY26" fmla="*/ 1343945 h 6858000"/>
              <a:gd name="connsiteX27" fmla="*/ 6387748 w 6568309"/>
              <a:gd name="connsiteY27" fmla="*/ 1359134 h 6858000"/>
              <a:gd name="connsiteX28" fmla="*/ 6364157 w 6568309"/>
              <a:gd name="connsiteY28" fmla="*/ 1427803 h 6858000"/>
              <a:gd name="connsiteX29" fmla="*/ 6335874 w 6568309"/>
              <a:gd name="connsiteY29" fmla="*/ 1540278 h 6858000"/>
              <a:gd name="connsiteX30" fmla="*/ 6331892 w 6568309"/>
              <a:gd name="connsiteY30" fmla="*/ 1547262 h 6858000"/>
              <a:gd name="connsiteX31" fmla="*/ 6332744 w 6568309"/>
              <a:gd name="connsiteY31" fmla="*/ 1577056 h 6858000"/>
              <a:gd name="connsiteX32" fmla="*/ 6333604 w 6568309"/>
              <a:gd name="connsiteY32" fmla="*/ 1595898 h 6858000"/>
              <a:gd name="connsiteX33" fmla="*/ 6324749 w 6568309"/>
              <a:gd name="connsiteY33" fmla="*/ 1703726 h 6858000"/>
              <a:gd name="connsiteX34" fmla="*/ 6329594 w 6568309"/>
              <a:gd name="connsiteY34" fmla="*/ 1809535 h 6858000"/>
              <a:gd name="connsiteX35" fmla="*/ 6329062 w 6568309"/>
              <a:gd name="connsiteY35" fmla="*/ 2018310 h 6858000"/>
              <a:gd name="connsiteX36" fmla="*/ 6321735 w 6568309"/>
              <a:gd name="connsiteY36" fmla="*/ 2071355 h 6858000"/>
              <a:gd name="connsiteX37" fmla="*/ 6322678 w 6568309"/>
              <a:gd name="connsiteY37" fmla="*/ 2141166 h 6858000"/>
              <a:gd name="connsiteX38" fmla="*/ 6321340 w 6568309"/>
              <a:gd name="connsiteY38" fmla="*/ 2154548 h 6858000"/>
              <a:gd name="connsiteX39" fmla="*/ 6316582 w 6568309"/>
              <a:gd name="connsiteY39" fmla="*/ 2158153 h 6858000"/>
              <a:gd name="connsiteX40" fmla="*/ 6311428 w 6568309"/>
              <a:gd name="connsiteY40" fmla="*/ 2178174 h 6858000"/>
              <a:gd name="connsiteX41" fmla="*/ 6310192 w 6568309"/>
              <a:gd name="connsiteY41" fmla="*/ 2202858 h 6858000"/>
              <a:gd name="connsiteX42" fmla="*/ 6309211 w 6568309"/>
              <a:gd name="connsiteY42" fmla="*/ 2320214 h 6858000"/>
              <a:gd name="connsiteX43" fmla="*/ 6300151 w 6568309"/>
              <a:gd name="connsiteY43" fmla="*/ 2417011 h 6858000"/>
              <a:gd name="connsiteX44" fmla="*/ 6295176 w 6568309"/>
              <a:gd name="connsiteY44" fmla="*/ 2454207 h 6858000"/>
              <a:gd name="connsiteX45" fmla="*/ 6293727 w 6568309"/>
              <a:gd name="connsiteY45" fmla="*/ 2487203 h 6858000"/>
              <a:gd name="connsiteX46" fmla="*/ 6285477 w 6568309"/>
              <a:gd name="connsiteY46" fmla="*/ 2512282 h 6858000"/>
              <a:gd name="connsiteX47" fmla="*/ 6286205 w 6568309"/>
              <a:gd name="connsiteY47" fmla="*/ 2514318 h 6858000"/>
              <a:gd name="connsiteX48" fmla="*/ 6304629 w 6568309"/>
              <a:gd name="connsiteY48" fmla="*/ 2574334 h 6858000"/>
              <a:gd name="connsiteX49" fmla="*/ 6303842 w 6568309"/>
              <a:gd name="connsiteY49" fmla="*/ 2579877 h 6858000"/>
              <a:gd name="connsiteX50" fmla="*/ 6303953 w 6568309"/>
              <a:gd name="connsiteY50" fmla="*/ 2608928 h 6858000"/>
              <a:gd name="connsiteX51" fmla="*/ 6303530 w 6568309"/>
              <a:gd name="connsiteY51" fmla="*/ 2613111 h 6858000"/>
              <a:gd name="connsiteX52" fmla="*/ 6297474 w 6568309"/>
              <a:gd name="connsiteY52" fmla="*/ 2621996 h 6858000"/>
              <a:gd name="connsiteX53" fmla="*/ 6299263 w 6568309"/>
              <a:gd name="connsiteY53" fmla="*/ 2634265 h 6858000"/>
              <a:gd name="connsiteX54" fmla="*/ 6293065 w 6568309"/>
              <a:gd name="connsiteY54" fmla="*/ 2647237 h 6858000"/>
              <a:gd name="connsiteX55" fmla="*/ 6297496 w 6568309"/>
              <a:gd name="connsiteY55" fmla="*/ 2650786 h 6858000"/>
              <a:gd name="connsiteX56" fmla="*/ 6301708 w 6568309"/>
              <a:gd name="connsiteY56" fmla="*/ 2661993 h 6858000"/>
              <a:gd name="connsiteX57" fmla="*/ 6295884 w 6568309"/>
              <a:gd name="connsiteY57" fmla="*/ 2670949 h 6858000"/>
              <a:gd name="connsiteX58" fmla="*/ 6291714 w 6568309"/>
              <a:gd name="connsiteY58" fmla="*/ 2690255 h 6858000"/>
              <a:gd name="connsiteX59" fmla="*/ 6292327 w 6568309"/>
              <a:gd name="connsiteY59" fmla="*/ 2695683 h 6858000"/>
              <a:gd name="connsiteX60" fmla="*/ 6284410 w 6568309"/>
              <a:gd name="connsiteY60" fmla="*/ 2713964 h 6858000"/>
              <a:gd name="connsiteX61" fmla="*/ 6280410 w 6568309"/>
              <a:gd name="connsiteY61" fmla="*/ 2730175 h 6858000"/>
              <a:gd name="connsiteX62" fmla="*/ 6288082 w 6568309"/>
              <a:gd name="connsiteY62" fmla="*/ 2763497 h 6858000"/>
              <a:gd name="connsiteX63" fmla="*/ 6260924 w 6568309"/>
              <a:gd name="connsiteY63" fmla="*/ 3051539 h 6858000"/>
              <a:gd name="connsiteX64" fmla="*/ 6210151 w 6568309"/>
              <a:gd name="connsiteY64" fmla="*/ 3335396 h 6858000"/>
              <a:gd name="connsiteX65" fmla="*/ 6212034 w 6568309"/>
              <a:gd name="connsiteY65" fmla="*/ 3456509 h 6858000"/>
              <a:gd name="connsiteX66" fmla="*/ 6197490 w 6568309"/>
              <a:gd name="connsiteY66" fmla="*/ 3531827 h 6858000"/>
              <a:gd name="connsiteX67" fmla="*/ 6208018 w 6568309"/>
              <a:gd name="connsiteY67" fmla="*/ 3570877 h 6858000"/>
              <a:gd name="connsiteX68" fmla="*/ 6205920 w 6568309"/>
              <a:gd name="connsiteY68" fmla="*/ 3583849 h 6858000"/>
              <a:gd name="connsiteX69" fmla="*/ 6199616 w 6568309"/>
              <a:gd name="connsiteY69" fmla="*/ 3592763 h 6858000"/>
              <a:gd name="connsiteX70" fmla="*/ 6181288 w 6568309"/>
              <a:gd name="connsiteY70" fmla="*/ 3653485 h 6858000"/>
              <a:gd name="connsiteX71" fmla="*/ 6175963 w 6568309"/>
              <a:gd name="connsiteY71" fmla="*/ 3670528 h 6858000"/>
              <a:gd name="connsiteX72" fmla="*/ 6176722 w 6568309"/>
              <a:gd name="connsiteY72" fmla="*/ 3685990 h 6858000"/>
              <a:gd name="connsiteX73" fmla="*/ 6181549 w 6568309"/>
              <a:gd name="connsiteY73" fmla="*/ 3690283 h 6858000"/>
              <a:gd name="connsiteX74" fmla="*/ 6179476 w 6568309"/>
              <a:gd name="connsiteY74" fmla="*/ 3699787 h 6858000"/>
              <a:gd name="connsiteX75" fmla="*/ 6180040 w 6568309"/>
              <a:gd name="connsiteY75" fmla="*/ 3702486 h 6858000"/>
              <a:gd name="connsiteX76" fmla="*/ 6182155 w 6568309"/>
              <a:gd name="connsiteY76" fmla="*/ 3717784 h 6858000"/>
              <a:gd name="connsiteX77" fmla="*/ 6158980 w 6568309"/>
              <a:gd name="connsiteY77" fmla="*/ 3746229 h 6858000"/>
              <a:gd name="connsiteX78" fmla="*/ 6096049 w 6568309"/>
              <a:gd name="connsiteY78" fmla="*/ 3924910 h 6858000"/>
              <a:gd name="connsiteX79" fmla="*/ 6069712 w 6568309"/>
              <a:gd name="connsiteY79" fmla="*/ 3989353 h 6858000"/>
              <a:gd name="connsiteX80" fmla="*/ 6067330 w 6568309"/>
              <a:gd name="connsiteY80" fmla="*/ 4033899 h 6858000"/>
              <a:gd name="connsiteX81" fmla="*/ 6061081 w 6568309"/>
              <a:gd name="connsiteY81" fmla="*/ 4142250 h 6858000"/>
              <a:gd name="connsiteX82" fmla="*/ 6042858 w 6568309"/>
              <a:gd name="connsiteY82" fmla="*/ 4329442 h 6858000"/>
              <a:gd name="connsiteX83" fmla="*/ 6034182 w 6568309"/>
              <a:gd name="connsiteY83" fmla="*/ 4456184 h 6858000"/>
              <a:gd name="connsiteX84" fmla="*/ 6029178 w 6568309"/>
              <a:gd name="connsiteY84" fmla="*/ 4468478 h 6858000"/>
              <a:gd name="connsiteX85" fmla="*/ 6029974 w 6568309"/>
              <a:gd name="connsiteY85" fmla="*/ 4469862 h 6858000"/>
              <a:gd name="connsiteX86" fmla="*/ 6028340 w 6568309"/>
              <a:gd name="connsiteY86" fmla="*/ 4483797 h 6858000"/>
              <a:gd name="connsiteX87" fmla="*/ 6025168 w 6568309"/>
              <a:gd name="connsiteY87" fmla="*/ 4487091 h 6858000"/>
              <a:gd name="connsiteX88" fmla="*/ 6023164 w 6568309"/>
              <a:gd name="connsiteY88" fmla="*/ 4496728 h 6858000"/>
              <a:gd name="connsiteX89" fmla="*/ 6016839 w 6568309"/>
              <a:gd name="connsiteY89" fmla="*/ 4515918 h 6858000"/>
              <a:gd name="connsiteX90" fmla="*/ 6017886 w 6568309"/>
              <a:gd name="connsiteY90" fmla="*/ 4519316 h 6858000"/>
              <a:gd name="connsiteX91" fmla="*/ 6011819 w 6568309"/>
              <a:gd name="connsiteY91" fmla="*/ 4547957 h 6858000"/>
              <a:gd name="connsiteX92" fmla="*/ 6012791 w 6568309"/>
              <a:gd name="connsiteY92" fmla="*/ 4548262 h 6858000"/>
              <a:gd name="connsiteX93" fmla="*/ 6015703 w 6568309"/>
              <a:gd name="connsiteY93" fmla="*/ 4555939 h 6858000"/>
              <a:gd name="connsiteX94" fmla="*/ 6018854 w 6568309"/>
              <a:gd name="connsiteY94" fmla="*/ 4570815 h 6858000"/>
              <a:gd name="connsiteX95" fmla="*/ 6033000 w 6568309"/>
              <a:gd name="connsiteY95" fmla="*/ 4633846 h 6858000"/>
              <a:gd name="connsiteX96" fmla="*/ 6032325 w 6568309"/>
              <a:gd name="connsiteY96" fmla="*/ 4639816 h 6858000"/>
              <a:gd name="connsiteX97" fmla="*/ 6032549 w 6568309"/>
              <a:gd name="connsiteY97" fmla="*/ 4639923 h 6858000"/>
              <a:gd name="connsiteX98" fmla="*/ 6032309 w 6568309"/>
              <a:gd name="connsiteY98" fmla="*/ 4646192 h 6858000"/>
              <a:gd name="connsiteX99" fmla="*/ 6031095 w 6568309"/>
              <a:gd name="connsiteY99" fmla="*/ 4650706 h 6858000"/>
              <a:gd name="connsiteX100" fmla="*/ 6029786 w 6568309"/>
              <a:gd name="connsiteY100" fmla="*/ 4662290 h 6858000"/>
              <a:gd name="connsiteX101" fmla="*/ 6030911 w 6568309"/>
              <a:gd name="connsiteY101" fmla="*/ 4666180 h 6858000"/>
              <a:gd name="connsiteX102" fmla="*/ 6033630 w 6568309"/>
              <a:gd name="connsiteY102" fmla="*/ 4667585 h 6858000"/>
              <a:gd name="connsiteX103" fmla="*/ 6033189 w 6568309"/>
              <a:gd name="connsiteY103" fmla="*/ 4668660 h 6858000"/>
              <a:gd name="connsiteX104" fmla="*/ 6038764 w 6568309"/>
              <a:gd name="connsiteY104" fmla="*/ 4689807 h 6858000"/>
              <a:gd name="connsiteX105" fmla="*/ 6042217 w 6568309"/>
              <a:gd name="connsiteY105" fmla="*/ 4737890 h 6858000"/>
              <a:gd name="connsiteX106" fmla="*/ 6040543 w 6568309"/>
              <a:gd name="connsiteY106" fmla="*/ 4765657 h 6858000"/>
              <a:gd name="connsiteX107" fmla="*/ 6039956 w 6568309"/>
              <a:gd name="connsiteY107" fmla="*/ 4841463 h 6858000"/>
              <a:gd name="connsiteX108" fmla="*/ 6057123 w 6568309"/>
              <a:gd name="connsiteY108" fmla="*/ 4969863 h 6858000"/>
              <a:gd name="connsiteX109" fmla="*/ 6055039 w 6568309"/>
              <a:gd name="connsiteY109" fmla="*/ 4974028 h 6858000"/>
              <a:gd name="connsiteX110" fmla="*/ 6053462 w 6568309"/>
              <a:gd name="connsiteY110" fmla="*/ 4980318 h 6858000"/>
              <a:gd name="connsiteX111" fmla="*/ 6053643 w 6568309"/>
              <a:gd name="connsiteY111" fmla="*/ 4980501 h 6858000"/>
              <a:gd name="connsiteX112" fmla="*/ 6051733 w 6568309"/>
              <a:gd name="connsiteY112" fmla="*/ 4986338 h 6858000"/>
              <a:gd name="connsiteX113" fmla="*/ 6049602 w 6568309"/>
              <a:gd name="connsiteY113" fmla="*/ 4991296 h 6858000"/>
              <a:gd name="connsiteX114" fmla="*/ 6075165 w 6568309"/>
              <a:gd name="connsiteY114" fmla="*/ 5076895 h 6858000"/>
              <a:gd name="connsiteX115" fmla="*/ 6073751 w 6568309"/>
              <a:gd name="connsiteY115" fmla="*/ 5081568 h 6858000"/>
              <a:gd name="connsiteX116" fmla="*/ 6073150 w 6568309"/>
              <a:gd name="connsiteY116" fmla="*/ 5088173 h 6858000"/>
              <a:gd name="connsiteX117" fmla="*/ 6073355 w 6568309"/>
              <a:gd name="connsiteY117" fmla="*/ 5088300 h 6858000"/>
              <a:gd name="connsiteX118" fmla="*/ 6072362 w 6568309"/>
              <a:gd name="connsiteY118" fmla="*/ 5094558 h 6858000"/>
              <a:gd name="connsiteX119" fmla="*/ 6064726 w 6568309"/>
              <a:gd name="connsiteY119" fmla="*/ 5125620 h 6858000"/>
              <a:gd name="connsiteX120" fmla="*/ 6065415 w 6568309"/>
              <a:gd name="connsiteY120" fmla="*/ 5268004 h 6858000"/>
              <a:gd name="connsiteX121" fmla="*/ 6066081 w 6568309"/>
              <a:gd name="connsiteY121" fmla="*/ 5269530 h 6858000"/>
              <a:gd name="connsiteX122" fmla="*/ 6043407 w 6568309"/>
              <a:gd name="connsiteY122" fmla="*/ 5390941 h 6858000"/>
              <a:gd name="connsiteX123" fmla="*/ 6025377 w 6568309"/>
              <a:gd name="connsiteY123" fmla="*/ 5539927 h 6858000"/>
              <a:gd name="connsiteX124" fmla="*/ 6010052 w 6568309"/>
              <a:gd name="connsiteY124" fmla="*/ 5791594 h 6858000"/>
              <a:gd name="connsiteX125" fmla="*/ 5994220 w 6568309"/>
              <a:gd name="connsiteY125" fmla="*/ 5855206 h 6858000"/>
              <a:gd name="connsiteX126" fmla="*/ 5982580 w 6568309"/>
              <a:gd name="connsiteY126" fmla="*/ 5873582 h 6858000"/>
              <a:gd name="connsiteX127" fmla="*/ 5983608 w 6568309"/>
              <a:gd name="connsiteY127" fmla="*/ 5876037 h 6858000"/>
              <a:gd name="connsiteX128" fmla="*/ 5983535 w 6568309"/>
              <a:gd name="connsiteY128" fmla="*/ 5886534 h 6858000"/>
              <a:gd name="connsiteX129" fmla="*/ 5988737 w 6568309"/>
              <a:gd name="connsiteY129" fmla="*/ 5888644 h 6858000"/>
              <a:gd name="connsiteX130" fmla="*/ 5992371 w 6568309"/>
              <a:gd name="connsiteY130" fmla="*/ 5903832 h 6858000"/>
              <a:gd name="connsiteX131" fmla="*/ 5990780 w 6568309"/>
              <a:gd name="connsiteY131" fmla="*/ 5923391 h 6858000"/>
              <a:gd name="connsiteX132" fmla="*/ 5993870 w 6568309"/>
              <a:gd name="connsiteY132" fmla="*/ 6013205 h 6858000"/>
              <a:gd name="connsiteX133" fmla="*/ 5997673 w 6568309"/>
              <a:gd name="connsiteY133" fmla="*/ 6074018 h 6858000"/>
              <a:gd name="connsiteX134" fmla="*/ 6014840 w 6568309"/>
              <a:gd name="connsiteY134" fmla="*/ 6130837 h 6858000"/>
              <a:gd name="connsiteX135" fmla="*/ 6010704 w 6568309"/>
              <a:gd name="connsiteY135" fmla="*/ 6152982 h 6858000"/>
              <a:gd name="connsiteX136" fmla="*/ 6038294 w 6568309"/>
              <a:gd name="connsiteY136" fmla="*/ 6221100 h 6858000"/>
              <a:gd name="connsiteX137" fmla="*/ 6052331 w 6568309"/>
              <a:gd name="connsiteY137" fmla="*/ 6287550 h 6858000"/>
              <a:gd name="connsiteX138" fmla="*/ 6074143 w 6568309"/>
              <a:gd name="connsiteY138" fmla="*/ 6401595 h 6858000"/>
              <a:gd name="connsiteX139" fmla="*/ 6060199 w 6568309"/>
              <a:gd name="connsiteY139" fmla="*/ 6487110 h 6858000"/>
              <a:gd name="connsiteX140" fmla="*/ 6081156 w 6568309"/>
              <a:gd name="connsiteY140" fmla="*/ 6588589 h 6858000"/>
              <a:gd name="connsiteX141" fmla="*/ 6114944 w 6568309"/>
              <a:gd name="connsiteY141" fmla="*/ 6769963 h 6858000"/>
              <a:gd name="connsiteX142" fmla="*/ 6128950 w 6568309"/>
              <a:gd name="connsiteY142" fmla="*/ 6835814 h 6858000"/>
              <a:gd name="connsiteX143" fmla="*/ 6132536 w 6568309"/>
              <a:gd name="connsiteY143" fmla="*/ 6858000 h 6858000"/>
              <a:gd name="connsiteX144" fmla="*/ 4789511 w 6568309"/>
              <a:gd name="connsiteY144" fmla="*/ 6858000 h 6858000"/>
              <a:gd name="connsiteX145" fmla="*/ 1866294 w 6568309"/>
              <a:gd name="connsiteY145" fmla="*/ 6858000 h 6858000"/>
              <a:gd name="connsiteX146" fmla="*/ 1705866 w 6568309"/>
              <a:gd name="connsiteY146" fmla="*/ 6858000 h 6858000"/>
              <a:gd name="connsiteX147" fmla="*/ 1343025 w 6568309"/>
              <a:gd name="connsiteY147" fmla="*/ 6858000 h 6858000"/>
              <a:gd name="connsiteX148" fmla="*/ 523269 w 6568309"/>
              <a:gd name="connsiteY148" fmla="*/ 6858000 h 6858000"/>
              <a:gd name="connsiteX149" fmla="*/ 362841 w 6568309"/>
              <a:gd name="connsiteY149" fmla="*/ 6858000 h 6858000"/>
              <a:gd name="connsiteX150" fmla="*/ 0 w 6568309"/>
              <a:gd name="connsiteY15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</a:cxnLst>
            <a:rect l="l" t="t" r="r" b="b"/>
            <a:pathLst>
              <a:path w="6568309" h="6858000">
                <a:moveTo>
                  <a:pt x="0" y="0"/>
                </a:moveTo>
                <a:lnTo>
                  <a:pt x="362841" y="0"/>
                </a:lnTo>
                <a:lnTo>
                  <a:pt x="523269" y="0"/>
                </a:lnTo>
                <a:lnTo>
                  <a:pt x="1343025" y="0"/>
                </a:lnTo>
                <a:lnTo>
                  <a:pt x="1705866" y="0"/>
                </a:lnTo>
                <a:lnTo>
                  <a:pt x="1866294" y="0"/>
                </a:lnTo>
                <a:lnTo>
                  <a:pt x="5225154" y="0"/>
                </a:lnTo>
                <a:lnTo>
                  <a:pt x="6568179" y="0"/>
                </a:lnTo>
                <a:lnTo>
                  <a:pt x="6568309" y="1"/>
                </a:lnTo>
                <a:lnTo>
                  <a:pt x="6562951" y="30700"/>
                </a:lnTo>
                <a:cubicBezTo>
                  <a:pt x="6559126" y="84364"/>
                  <a:pt x="6548218" y="241149"/>
                  <a:pt x="6547446" y="310025"/>
                </a:cubicBezTo>
                <a:cubicBezTo>
                  <a:pt x="6550151" y="367544"/>
                  <a:pt x="6557712" y="408251"/>
                  <a:pt x="6558316" y="443960"/>
                </a:cubicBezTo>
                <a:cubicBezTo>
                  <a:pt x="6555224" y="499397"/>
                  <a:pt x="6534767" y="604434"/>
                  <a:pt x="6528896" y="642659"/>
                </a:cubicBezTo>
                <a:cubicBezTo>
                  <a:pt x="6535204" y="657287"/>
                  <a:pt x="6515365" y="658191"/>
                  <a:pt x="6523095" y="673307"/>
                </a:cubicBezTo>
                <a:cubicBezTo>
                  <a:pt x="6523388" y="693769"/>
                  <a:pt x="6506868" y="797295"/>
                  <a:pt x="6496169" y="839641"/>
                </a:cubicBezTo>
                <a:cubicBezTo>
                  <a:pt x="6484119" y="887148"/>
                  <a:pt x="6457817" y="937731"/>
                  <a:pt x="6450789" y="958357"/>
                </a:cubicBezTo>
                <a:cubicBezTo>
                  <a:pt x="6443760" y="978983"/>
                  <a:pt x="6459217" y="936930"/>
                  <a:pt x="6453996" y="963398"/>
                </a:cubicBezTo>
                <a:cubicBezTo>
                  <a:pt x="6448777" y="989867"/>
                  <a:pt x="6425575" y="1087010"/>
                  <a:pt x="6419467" y="1117169"/>
                </a:cubicBezTo>
                <a:cubicBezTo>
                  <a:pt x="6431540" y="1118586"/>
                  <a:pt x="6409651" y="1135372"/>
                  <a:pt x="6417348" y="1144352"/>
                </a:cubicBezTo>
                <a:cubicBezTo>
                  <a:pt x="6424109" y="1150681"/>
                  <a:pt x="6419047" y="1157251"/>
                  <a:pt x="6418473" y="1164484"/>
                </a:cubicBezTo>
                <a:cubicBezTo>
                  <a:pt x="6423767" y="1173524"/>
                  <a:pt x="6413947" y="1205209"/>
                  <a:pt x="6406979" y="1213829"/>
                </a:cubicBezTo>
                <a:cubicBezTo>
                  <a:pt x="6382818" y="1235037"/>
                  <a:pt x="6400452" y="1277327"/>
                  <a:pt x="6381928" y="1294823"/>
                </a:cubicBezTo>
                <a:cubicBezTo>
                  <a:pt x="6379195" y="1300845"/>
                  <a:pt x="6378069" y="1306615"/>
                  <a:pt x="6377948" y="1312193"/>
                </a:cubicBezTo>
                <a:lnTo>
                  <a:pt x="6379894" y="1327626"/>
                </a:lnTo>
                <a:lnTo>
                  <a:pt x="6385024" y="1331644"/>
                </a:lnTo>
                <a:lnTo>
                  <a:pt x="6383696" y="1341276"/>
                </a:lnTo>
                <a:cubicBezTo>
                  <a:pt x="6383952" y="1342166"/>
                  <a:pt x="6384208" y="1343055"/>
                  <a:pt x="6384464" y="1343945"/>
                </a:cubicBezTo>
                <a:cubicBezTo>
                  <a:pt x="6385957" y="1349040"/>
                  <a:pt x="6387253" y="1354080"/>
                  <a:pt x="6387748" y="1359134"/>
                </a:cubicBezTo>
                <a:cubicBezTo>
                  <a:pt x="6384363" y="1373109"/>
                  <a:pt x="6372802" y="1397612"/>
                  <a:pt x="6364157" y="1427803"/>
                </a:cubicBezTo>
                <a:cubicBezTo>
                  <a:pt x="6348141" y="1460349"/>
                  <a:pt x="6348362" y="1505076"/>
                  <a:pt x="6335874" y="1540278"/>
                </a:cubicBezTo>
                <a:lnTo>
                  <a:pt x="6331892" y="1547262"/>
                </a:lnTo>
                <a:lnTo>
                  <a:pt x="6332744" y="1577056"/>
                </a:lnTo>
                <a:cubicBezTo>
                  <a:pt x="6335859" y="1582205"/>
                  <a:pt x="6336674" y="1589568"/>
                  <a:pt x="6333604" y="1595898"/>
                </a:cubicBezTo>
                <a:lnTo>
                  <a:pt x="6324749" y="1703726"/>
                </a:lnTo>
                <a:cubicBezTo>
                  <a:pt x="6324080" y="1739332"/>
                  <a:pt x="6318019" y="1754453"/>
                  <a:pt x="6329594" y="1809535"/>
                </a:cubicBezTo>
                <a:cubicBezTo>
                  <a:pt x="6344930" y="1868036"/>
                  <a:pt x="6323725" y="1952670"/>
                  <a:pt x="6329062" y="2018310"/>
                </a:cubicBezTo>
                <a:cubicBezTo>
                  <a:pt x="6308075" y="2053162"/>
                  <a:pt x="6326925" y="2034561"/>
                  <a:pt x="6321735" y="2071355"/>
                </a:cubicBezTo>
                <a:lnTo>
                  <a:pt x="6322678" y="2141166"/>
                </a:lnTo>
                <a:lnTo>
                  <a:pt x="6321340" y="2154548"/>
                </a:lnTo>
                <a:lnTo>
                  <a:pt x="6316582" y="2158153"/>
                </a:lnTo>
                <a:lnTo>
                  <a:pt x="6311428" y="2178174"/>
                </a:lnTo>
                <a:cubicBezTo>
                  <a:pt x="6310177" y="2185696"/>
                  <a:pt x="6309622" y="2193828"/>
                  <a:pt x="6310192" y="2202858"/>
                </a:cubicBezTo>
                <a:cubicBezTo>
                  <a:pt x="6319667" y="2232772"/>
                  <a:pt x="6296459" y="2283357"/>
                  <a:pt x="6309211" y="2320214"/>
                </a:cubicBezTo>
                <a:cubicBezTo>
                  <a:pt x="6307537" y="2355906"/>
                  <a:pt x="6302490" y="2394678"/>
                  <a:pt x="6300151" y="2417011"/>
                </a:cubicBezTo>
                <a:cubicBezTo>
                  <a:pt x="6292303" y="2426377"/>
                  <a:pt x="6304439" y="2456509"/>
                  <a:pt x="6295176" y="2454207"/>
                </a:cubicBezTo>
                <a:cubicBezTo>
                  <a:pt x="6299335" y="2464947"/>
                  <a:pt x="6297305" y="2476105"/>
                  <a:pt x="6293727" y="2487203"/>
                </a:cubicBezTo>
                <a:lnTo>
                  <a:pt x="6285477" y="2512282"/>
                </a:lnTo>
                <a:cubicBezTo>
                  <a:pt x="6285720" y="2512961"/>
                  <a:pt x="6285962" y="2513640"/>
                  <a:pt x="6286205" y="2514318"/>
                </a:cubicBezTo>
                <a:cubicBezTo>
                  <a:pt x="6292347" y="2534324"/>
                  <a:pt x="6298487" y="2554328"/>
                  <a:pt x="6304629" y="2574334"/>
                </a:cubicBezTo>
                <a:lnTo>
                  <a:pt x="6303842" y="2579877"/>
                </a:lnTo>
                <a:cubicBezTo>
                  <a:pt x="6303729" y="2585644"/>
                  <a:pt x="6304006" y="2603388"/>
                  <a:pt x="6303953" y="2608928"/>
                </a:cubicBezTo>
                <a:lnTo>
                  <a:pt x="6303530" y="2613111"/>
                </a:lnTo>
                <a:lnTo>
                  <a:pt x="6297474" y="2621996"/>
                </a:lnTo>
                <a:lnTo>
                  <a:pt x="6299263" y="2634265"/>
                </a:lnTo>
                <a:lnTo>
                  <a:pt x="6293065" y="2647237"/>
                </a:lnTo>
                <a:cubicBezTo>
                  <a:pt x="6294685" y="2648158"/>
                  <a:pt x="6296180" y="2649356"/>
                  <a:pt x="6297496" y="2650786"/>
                </a:cubicBezTo>
                <a:lnTo>
                  <a:pt x="6301708" y="2661993"/>
                </a:lnTo>
                <a:lnTo>
                  <a:pt x="6295884" y="2670949"/>
                </a:lnTo>
                <a:cubicBezTo>
                  <a:pt x="6304913" y="2672007"/>
                  <a:pt x="6294429" y="2681695"/>
                  <a:pt x="6291714" y="2690255"/>
                </a:cubicBezTo>
                <a:lnTo>
                  <a:pt x="6292327" y="2695683"/>
                </a:lnTo>
                <a:lnTo>
                  <a:pt x="6284410" y="2713964"/>
                </a:lnTo>
                <a:lnTo>
                  <a:pt x="6280410" y="2730175"/>
                </a:lnTo>
                <a:lnTo>
                  <a:pt x="6288082" y="2763497"/>
                </a:lnTo>
                <a:lnTo>
                  <a:pt x="6260924" y="3051539"/>
                </a:lnTo>
                <a:cubicBezTo>
                  <a:pt x="6251455" y="3165645"/>
                  <a:pt x="6222174" y="3216611"/>
                  <a:pt x="6210151" y="3335396"/>
                </a:cubicBezTo>
                <a:lnTo>
                  <a:pt x="6212034" y="3456509"/>
                </a:lnTo>
                <a:lnTo>
                  <a:pt x="6197490" y="3531827"/>
                </a:lnTo>
                <a:lnTo>
                  <a:pt x="6208018" y="3570877"/>
                </a:lnTo>
                <a:lnTo>
                  <a:pt x="6205920" y="3583849"/>
                </a:lnTo>
                <a:lnTo>
                  <a:pt x="6199616" y="3592763"/>
                </a:lnTo>
                <a:cubicBezTo>
                  <a:pt x="6191839" y="3613948"/>
                  <a:pt x="6196204" y="3641245"/>
                  <a:pt x="6181288" y="3653485"/>
                </a:cubicBezTo>
                <a:cubicBezTo>
                  <a:pt x="6178087" y="3659316"/>
                  <a:pt x="6176516" y="3664985"/>
                  <a:pt x="6175963" y="3670528"/>
                </a:cubicBezTo>
                <a:lnTo>
                  <a:pt x="6176722" y="3685990"/>
                </a:lnTo>
                <a:lnTo>
                  <a:pt x="6181549" y="3690283"/>
                </a:lnTo>
                <a:lnTo>
                  <a:pt x="6179476" y="3699787"/>
                </a:lnTo>
                <a:cubicBezTo>
                  <a:pt x="6179664" y="3700686"/>
                  <a:pt x="6179852" y="3701586"/>
                  <a:pt x="6180040" y="3702486"/>
                </a:cubicBezTo>
                <a:cubicBezTo>
                  <a:pt x="6181140" y="3707637"/>
                  <a:pt x="6182047" y="3712728"/>
                  <a:pt x="6182155" y="3717784"/>
                </a:cubicBezTo>
                <a:cubicBezTo>
                  <a:pt x="6156678" y="3711701"/>
                  <a:pt x="6178864" y="3759789"/>
                  <a:pt x="6158980" y="3746229"/>
                </a:cubicBezTo>
                <a:cubicBezTo>
                  <a:pt x="6144630" y="3780750"/>
                  <a:pt x="6117520" y="3867558"/>
                  <a:pt x="6096049" y="3924910"/>
                </a:cubicBezTo>
                <a:lnTo>
                  <a:pt x="6069712" y="3989353"/>
                </a:lnTo>
                <a:lnTo>
                  <a:pt x="6067330" y="4033899"/>
                </a:lnTo>
                <a:cubicBezTo>
                  <a:pt x="6065506" y="4070470"/>
                  <a:pt x="6063599" y="4110146"/>
                  <a:pt x="6061081" y="4142250"/>
                </a:cubicBezTo>
                <a:cubicBezTo>
                  <a:pt x="6055260" y="4200007"/>
                  <a:pt x="6045907" y="4278998"/>
                  <a:pt x="6042858" y="4329442"/>
                </a:cubicBezTo>
                <a:cubicBezTo>
                  <a:pt x="6038376" y="4381764"/>
                  <a:pt x="6036461" y="4433012"/>
                  <a:pt x="6034182" y="4456184"/>
                </a:cubicBezTo>
                <a:lnTo>
                  <a:pt x="6029178" y="4468478"/>
                </a:lnTo>
                <a:lnTo>
                  <a:pt x="6029974" y="4469862"/>
                </a:lnTo>
                <a:cubicBezTo>
                  <a:pt x="6031287" y="4476321"/>
                  <a:pt x="6030316" y="4480555"/>
                  <a:pt x="6028340" y="4483797"/>
                </a:cubicBezTo>
                <a:lnTo>
                  <a:pt x="6025168" y="4487091"/>
                </a:lnTo>
                <a:lnTo>
                  <a:pt x="6023164" y="4496728"/>
                </a:lnTo>
                <a:lnTo>
                  <a:pt x="6016839" y="4515918"/>
                </a:lnTo>
                <a:cubicBezTo>
                  <a:pt x="6017189" y="4517049"/>
                  <a:pt x="6017537" y="4518182"/>
                  <a:pt x="6017886" y="4519316"/>
                </a:cubicBezTo>
                <a:lnTo>
                  <a:pt x="6011819" y="4547957"/>
                </a:lnTo>
                <a:lnTo>
                  <a:pt x="6012791" y="4548262"/>
                </a:lnTo>
                <a:cubicBezTo>
                  <a:pt x="6014837" y="4549595"/>
                  <a:pt x="6016087" y="4551811"/>
                  <a:pt x="6015703" y="4555939"/>
                </a:cubicBezTo>
                <a:cubicBezTo>
                  <a:pt x="6031790" y="4548276"/>
                  <a:pt x="6021405" y="4557977"/>
                  <a:pt x="6018854" y="4570815"/>
                </a:cubicBezTo>
                <a:cubicBezTo>
                  <a:pt x="6021736" y="4583801"/>
                  <a:pt x="6030754" y="4622347"/>
                  <a:pt x="6033000" y="4633846"/>
                </a:cubicBezTo>
                <a:lnTo>
                  <a:pt x="6032325" y="4639816"/>
                </a:lnTo>
                <a:lnTo>
                  <a:pt x="6032549" y="4639923"/>
                </a:lnTo>
                <a:cubicBezTo>
                  <a:pt x="6032911" y="4641190"/>
                  <a:pt x="6032878" y="4643141"/>
                  <a:pt x="6032309" y="4646192"/>
                </a:cubicBezTo>
                <a:lnTo>
                  <a:pt x="6031095" y="4650706"/>
                </a:lnTo>
                <a:lnTo>
                  <a:pt x="6029786" y="4662290"/>
                </a:lnTo>
                <a:cubicBezTo>
                  <a:pt x="6030161" y="4663587"/>
                  <a:pt x="6030536" y="4664883"/>
                  <a:pt x="6030911" y="4666180"/>
                </a:cubicBezTo>
                <a:lnTo>
                  <a:pt x="6033630" y="4667585"/>
                </a:lnTo>
                <a:lnTo>
                  <a:pt x="6033189" y="4668660"/>
                </a:lnTo>
                <a:cubicBezTo>
                  <a:pt x="6027286" y="4676831"/>
                  <a:pt x="6019767" y="4679345"/>
                  <a:pt x="6038764" y="4689807"/>
                </a:cubicBezTo>
                <a:cubicBezTo>
                  <a:pt x="6028616" y="4708535"/>
                  <a:pt x="6040474" y="4712235"/>
                  <a:pt x="6042217" y="4737890"/>
                </a:cubicBezTo>
                <a:cubicBezTo>
                  <a:pt x="6033362" y="4748600"/>
                  <a:pt x="6035273" y="4757223"/>
                  <a:pt x="6040543" y="4765657"/>
                </a:cubicBezTo>
                <a:cubicBezTo>
                  <a:pt x="6034416" y="4790618"/>
                  <a:pt x="6040696" y="4813399"/>
                  <a:pt x="6039956" y="4841463"/>
                </a:cubicBezTo>
                <a:lnTo>
                  <a:pt x="6057123" y="4969863"/>
                </a:lnTo>
                <a:lnTo>
                  <a:pt x="6055039" y="4974028"/>
                </a:lnTo>
                <a:cubicBezTo>
                  <a:pt x="6053860" y="4976933"/>
                  <a:pt x="6053409" y="4978909"/>
                  <a:pt x="6053462" y="4980318"/>
                </a:cubicBezTo>
                <a:lnTo>
                  <a:pt x="6053643" y="4980501"/>
                </a:lnTo>
                <a:lnTo>
                  <a:pt x="6051733" y="4986338"/>
                </a:lnTo>
                <a:lnTo>
                  <a:pt x="6049602" y="4991296"/>
                </a:lnTo>
                <a:cubicBezTo>
                  <a:pt x="6058123" y="5019829"/>
                  <a:pt x="6066643" y="5048361"/>
                  <a:pt x="6075165" y="5076895"/>
                </a:cubicBezTo>
                <a:lnTo>
                  <a:pt x="6073751" y="5081568"/>
                </a:lnTo>
                <a:cubicBezTo>
                  <a:pt x="6073034" y="5084748"/>
                  <a:pt x="6072888" y="5086810"/>
                  <a:pt x="6073150" y="5088173"/>
                </a:cubicBezTo>
                <a:lnTo>
                  <a:pt x="6073355" y="5088300"/>
                </a:lnTo>
                <a:lnTo>
                  <a:pt x="6072362" y="5094558"/>
                </a:lnTo>
                <a:cubicBezTo>
                  <a:pt x="6070184" y="5105196"/>
                  <a:pt x="6067588" y="5115626"/>
                  <a:pt x="6064726" y="5125620"/>
                </a:cubicBezTo>
                <a:cubicBezTo>
                  <a:pt x="6063568" y="5154527"/>
                  <a:pt x="6065189" y="5244020"/>
                  <a:pt x="6065415" y="5268004"/>
                </a:cubicBezTo>
                <a:cubicBezTo>
                  <a:pt x="6065637" y="5268513"/>
                  <a:pt x="6065860" y="5269021"/>
                  <a:pt x="6066081" y="5269530"/>
                </a:cubicBezTo>
                <a:lnTo>
                  <a:pt x="6043407" y="5390941"/>
                </a:lnTo>
                <a:cubicBezTo>
                  <a:pt x="6032545" y="5438194"/>
                  <a:pt x="6020942" y="5465286"/>
                  <a:pt x="6025377" y="5539927"/>
                </a:cubicBezTo>
                <a:cubicBezTo>
                  <a:pt x="6019787" y="5610775"/>
                  <a:pt x="6013913" y="5740573"/>
                  <a:pt x="6010052" y="5791594"/>
                </a:cubicBezTo>
                <a:cubicBezTo>
                  <a:pt x="5989401" y="5787060"/>
                  <a:pt x="6018524" y="5849672"/>
                  <a:pt x="5994220" y="5855206"/>
                </a:cubicBezTo>
                <a:cubicBezTo>
                  <a:pt x="5995282" y="5860240"/>
                  <a:pt x="5980598" y="5868910"/>
                  <a:pt x="5982580" y="5873582"/>
                </a:cubicBezTo>
                <a:cubicBezTo>
                  <a:pt x="5982922" y="5874401"/>
                  <a:pt x="5983265" y="5875218"/>
                  <a:pt x="5983608" y="5876037"/>
                </a:cubicBezTo>
                <a:lnTo>
                  <a:pt x="5983535" y="5886534"/>
                </a:lnTo>
                <a:lnTo>
                  <a:pt x="5988737" y="5888644"/>
                </a:lnTo>
                <a:cubicBezTo>
                  <a:pt x="5989948" y="5893707"/>
                  <a:pt x="5991159" y="5898769"/>
                  <a:pt x="5992371" y="5903832"/>
                </a:cubicBezTo>
                <a:cubicBezTo>
                  <a:pt x="5992924" y="5909651"/>
                  <a:pt x="5992578" y="5916068"/>
                  <a:pt x="5990780" y="5923391"/>
                </a:cubicBezTo>
                <a:cubicBezTo>
                  <a:pt x="5975822" y="5948880"/>
                  <a:pt x="6013580" y="5981626"/>
                  <a:pt x="5993870" y="6013205"/>
                </a:cubicBezTo>
                <a:cubicBezTo>
                  <a:pt x="5988486" y="6024901"/>
                  <a:pt x="5991718" y="6066777"/>
                  <a:pt x="5997673" y="6074018"/>
                </a:cubicBezTo>
                <a:cubicBezTo>
                  <a:pt x="5998007" y="6081731"/>
                  <a:pt x="6007861" y="6126985"/>
                  <a:pt x="6014840" y="6130837"/>
                </a:cubicBezTo>
                <a:cubicBezTo>
                  <a:pt x="6022998" y="6137057"/>
                  <a:pt x="5999420" y="6156330"/>
                  <a:pt x="6010704" y="6152982"/>
                </a:cubicBezTo>
                <a:cubicBezTo>
                  <a:pt x="6008682" y="6186619"/>
                  <a:pt x="6039938" y="6191636"/>
                  <a:pt x="6038294" y="6221100"/>
                </a:cubicBezTo>
                <a:cubicBezTo>
                  <a:pt x="6039643" y="6222126"/>
                  <a:pt x="6046356" y="6257468"/>
                  <a:pt x="6052331" y="6287550"/>
                </a:cubicBezTo>
                <a:cubicBezTo>
                  <a:pt x="6058307" y="6317632"/>
                  <a:pt x="6082079" y="6391312"/>
                  <a:pt x="6074143" y="6401595"/>
                </a:cubicBezTo>
                <a:cubicBezTo>
                  <a:pt x="6074931" y="6423902"/>
                  <a:pt x="6059614" y="6432919"/>
                  <a:pt x="6060199" y="6487110"/>
                </a:cubicBezTo>
                <a:cubicBezTo>
                  <a:pt x="6075583" y="6574474"/>
                  <a:pt x="6076150" y="6553611"/>
                  <a:pt x="6081156" y="6588589"/>
                </a:cubicBezTo>
                <a:cubicBezTo>
                  <a:pt x="6102088" y="6637976"/>
                  <a:pt x="6067660" y="6687723"/>
                  <a:pt x="6114944" y="6769963"/>
                </a:cubicBezTo>
                <a:cubicBezTo>
                  <a:pt x="6130462" y="6819284"/>
                  <a:pt x="6119243" y="6817955"/>
                  <a:pt x="6128950" y="6835814"/>
                </a:cubicBezTo>
                <a:lnTo>
                  <a:pt x="6132536" y="6858000"/>
                </a:lnTo>
                <a:lnTo>
                  <a:pt x="4789511" y="6858000"/>
                </a:lnTo>
                <a:lnTo>
                  <a:pt x="1866294" y="6858000"/>
                </a:lnTo>
                <a:lnTo>
                  <a:pt x="1705866" y="6858000"/>
                </a:lnTo>
                <a:lnTo>
                  <a:pt x="1343025" y="6858000"/>
                </a:lnTo>
                <a:lnTo>
                  <a:pt x="523269" y="6858000"/>
                </a:lnTo>
                <a:lnTo>
                  <a:pt x="362841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BB23C4-D039-3DA9-C70C-B7E09F219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4" y="609600"/>
            <a:ext cx="4784796" cy="13308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Principle Component Analysis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EC19C4-F067-471C-8E67-E523903DF6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37034" y="2194102"/>
            <a:ext cx="4438036" cy="3908585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/>
            <a:r>
              <a:rPr lang="en-US" sz="2000" dirty="0"/>
              <a:t>Extraction Technique – Principle Component Analysis</a:t>
            </a:r>
          </a:p>
          <a:p>
            <a:pPr indent="-228600" defTabSz="914400"/>
            <a:r>
              <a:rPr lang="en-US" sz="2000" dirty="0"/>
              <a:t>Rotation Method – Varimax</a:t>
            </a:r>
          </a:p>
          <a:p>
            <a:pPr indent="-228600" defTabSz="914400"/>
            <a:r>
              <a:rPr lang="en-US" sz="2000" dirty="0"/>
              <a:t>criteria for determining that a factor was extracted : Kaiser Criterion(eigen value=&gt;1)</a:t>
            </a:r>
          </a:p>
          <a:p>
            <a:pPr indent="-228600" defTabSz="914400"/>
            <a:r>
              <a:rPr lang="en-US" sz="2000" dirty="0"/>
              <a:t>Factor extracted – 2</a:t>
            </a:r>
          </a:p>
          <a:p>
            <a:pPr indent="-228600" defTabSz="914400"/>
            <a:r>
              <a:rPr lang="en-US" sz="2000" dirty="0"/>
              <a:t>Variance explained - 51.16%</a:t>
            </a:r>
          </a:p>
          <a:p>
            <a:pPr indent="-228600" defTabSz="914400"/>
            <a:endParaRPr lang="en-US" sz="2000" dirty="0"/>
          </a:p>
          <a:p>
            <a:pPr indent="-228600" defTabSz="914400"/>
            <a:endParaRPr lang="en-US" sz="2000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6B887AB-7D49-7155-A603-B55A9F3C134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6880610" y="924541"/>
            <a:ext cx="4737650" cy="503113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4C8944C-08A5-A585-EB76-7D84112041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50" y="5130800"/>
            <a:ext cx="1986863" cy="172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6024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821940F-7A1D-4ACC-85B4-A932898AB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6674508-81D3-48CF-96BF-7FC60EAA57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741994" cy="6858000"/>
          </a:xfrm>
          <a:custGeom>
            <a:avLst/>
            <a:gdLst>
              <a:gd name="connsiteX0" fmla="*/ 0 w 6568309"/>
              <a:gd name="connsiteY0" fmla="*/ 0 h 6858000"/>
              <a:gd name="connsiteX1" fmla="*/ 362841 w 6568309"/>
              <a:gd name="connsiteY1" fmla="*/ 0 h 6858000"/>
              <a:gd name="connsiteX2" fmla="*/ 523269 w 6568309"/>
              <a:gd name="connsiteY2" fmla="*/ 0 h 6858000"/>
              <a:gd name="connsiteX3" fmla="*/ 1343025 w 6568309"/>
              <a:gd name="connsiteY3" fmla="*/ 0 h 6858000"/>
              <a:gd name="connsiteX4" fmla="*/ 1705866 w 6568309"/>
              <a:gd name="connsiteY4" fmla="*/ 0 h 6858000"/>
              <a:gd name="connsiteX5" fmla="*/ 1866294 w 6568309"/>
              <a:gd name="connsiteY5" fmla="*/ 0 h 6858000"/>
              <a:gd name="connsiteX6" fmla="*/ 5225154 w 6568309"/>
              <a:gd name="connsiteY6" fmla="*/ 0 h 6858000"/>
              <a:gd name="connsiteX7" fmla="*/ 6568179 w 6568309"/>
              <a:gd name="connsiteY7" fmla="*/ 0 h 6858000"/>
              <a:gd name="connsiteX8" fmla="*/ 6568309 w 6568309"/>
              <a:gd name="connsiteY8" fmla="*/ 1 h 6858000"/>
              <a:gd name="connsiteX9" fmla="*/ 6562951 w 6568309"/>
              <a:gd name="connsiteY9" fmla="*/ 30700 h 6858000"/>
              <a:gd name="connsiteX10" fmla="*/ 6547446 w 6568309"/>
              <a:gd name="connsiteY10" fmla="*/ 310025 h 6858000"/>
              <a:gd name="connsiteX11" fmla="*/ 6558316 w 6568309"/>
              <a:gd name="connsiteY11" fmla="*/ 443960 h 6858000"/>
              <a:gd name="connsiteX12" fmla="*/ 6528896 w 6568309"/>
              <a:gd name="connsiteY12" fmla="*/ 642659 h 6858000"/>
              <a:gd name="connsiteX13" fmla="*/ 6523095 w 6568309"/>
              <a:gd name="connsiteY13" fmla="*/ 673307 h 6858000"/>
              <a:gd name="connsiteX14" fmla="*/ 6496169 w 6568309"/>
              <a:gd name="connsiteY14" fmla="*/ 839641 h 6858000"/>
              <a:gd name="connsiteX15" fmla="*/ 6450789 w 6568309"/>
              <a:gd name="connsiteY15" fmla="*/ 958357 h 6858000"/>
              <a:gd name="connsiteX16" fmla="*/ 6453996 w 6568309"/>
              <a:gd name="connsiteY16" fmla="*/ 963398 h 6858000"/>
              <a:gd name="connsiteX17" fmla="*/ 6419467 w 6568309"/>
              <a:gd name="connsiteY17" fmla="*/ 1117169 h 6858000"/>
              <a:gd name="connsiteX18" fmla="*/ 6417348 w 6568309"/>
              <a:gd name="connsiteY18" fmla="*/ 1144352 h 6858000"/>
              <a:gd name="connsiteX19" fmla="*/ 6418473 w 6568309"/>
              <a:gd name="connsiteY19" fmla="*/ 1164484 h 6858000"/>
              <a:gd name="connsiteX20" fmla="*/ 6406979 w 6568309"/>
              <a:gd name="connsiteY20" fmla="*/ 1213829 h 6858000"/>
              <a:gd name="connsiteX21" fmla="*/ 6381928 w 6568309"/>
              <a:gd name="connsiteY21" fmla="*/ 1294823 h 6858000"/>
              <a:gd name="connsiteX22" fmla="*/ 6377948 w 6568309"/>
              <a:gd name="connsiteY22" fmla="*/ 1312193 h 6858000"/>
              <a:gd name="connsiteX23" fmla="*/ 6379894 w 6568309"/>
              <a:gd name="connsiteY23" fmla="*/ 1327626 h 6858000"/>
              <a:gd name="connsiteX24" fmla="*/ 6385024 w 6568309"/>
              <a:gd name="connsiteY24" fmla="*/ 1331644 h 6858000"/>
              <a:gd name="connsiteX25" fmla="*/ 6383696 w 6568309"/>
              <a:gd name="connsiteY25" fmla="*/ 1341276 h 6858000"/>
              <a:gd name="connsiteX26" fmla="*/ 6384464 w 6568309"/>
              <a:gd name="connsiteY26" fmla="*/ 1343945 h 6858000"/>
              <a:gd name="connsiteX27" fmla="*/ 6387748 w 6568309"/>
              <a:gd name="connsiteY27" fmla="*/ 1359134 h 6858000"/>
              <a:gd name="connsiteX28" fmla="*/ 6364157 w 6568309"/>
              <a:gd name="connsiteY28" fmla="*/ 1427803 h 6858000"/>
              <a:gd name="connsiteX29" fmla="*/ 6335874 w 6568309"/>
              <a:gd name="connsiteY29" fmla="*/ 1540278 h 6858000"/>
              <a:gd name="connsiteX30" fmla="*/ 6331892 w 6568309"/>
              <a:gd name="connsiteY30" fmla="*/ 1547262 h 6858000"/>
              <a:gd name="connsiteX31" fmla="*/ 6332744 w 6568309"/>
              <a:gd name="connsiteY31" fmla="*/ 1577056 h 6858000"/>
              <a:gd name="connsiteX32" fmla="*/ 6333604 w 6568309"/>
              <a:gd name="connsiteY32" fmla="*/ 1595898 h 6858000"/>
              <a:gd name="connsiteX33" fmla="*/ 6324749 w 6568309"/>
              <a:gd name="connsiteY33" fmla="*/ 1703726 h 6858000"/>
              <a:gd name="connsiteX34" fmla="*/ 6329594 w 6568309"/>
              <a:gd name="connsiteY34" fmla="*/ 1809535 h 6858000"/>
              <a:gd name="connsiteX35" fmla="*/ 6329062 w 6568309"/>
              <a:gd name="connsiteY35" fmla="*/ 2018310 h 6858000"/>
              <a:gd name="connsiteX36" fmla="*/ 6321735 w 6568309"/>
              <a:gd name="connsiteY36" fmla="*/ 2071355 h 6858000"/>
              <a:gd name="connsiteX37" fmla="*/ 6322678 w 6568309"/>
              <a:gd name="connsiteY37" fmla="*/ 2141166 h 6858000"/>
              <a:gd name="connsiteX38" fmla="*/ 6321340 w 6568309"/>
              <a:gd name="connsiteY38" fmla="*/ 2154548 h 6858000"/>
              <a:gd name="connsiteX39" fmla="*/ 6316582 w 6568309"/>
              <a:gd name="connsiteY39" fmla="*/ 2158153 h 6858000"/>
              <a:gd name="connsiteX40" fmla="*/ 6311428 w 6568309"/>
              <a:gd name="connsiteY40" fmla="*/ 2178174 h 6858000"/>
              <a:gd name="connsiteX41" fmla="*/ 6310192 w 6568309"/>
              <a:gd name="connsiteY41" fmla="*/ 2202858 h 6858000"/>
              <a:gd name="connsiteX42" fmla="*/ 6309211 w 6568309"/>
              <a:gd name="connsiteY42" fmla="*/ 2320214 h 6858000"/>
              <a:gd name="connsiteX43" fmla="*/ 6300151 w 6568309"/>
              <a:gd name="connsiteY43" fmla="*/ 2417011 h 6858000"/>
              <a:gd name="connsiteX44" fmla="*/ 6295176 w 6568309"/>
              <a:gd name="connsiteY44" fmla="*/ 2454207 h 6858000"/>
              <a:gd name="connsiteX45" fmla="*/ 6293727 w 6568309"/>
              <a:gd name="connsiteY45" fmla="*/ 2487203 h 6858000"/>
              <a:gd name="connsiteX46" fmla="*/ 6285477 w 6568309"/>
              <a:gd name="connsiteY46" fmla="*/ 2512282 h 6858000"/>
              <a:gd name="connsiteX47" fmla="*/ 6286205 w 6568309"/>
              <a:gd name="connsiteY47" fmla="*/ 2514318 h 6858000"/>
              <a:gd name="connsiteX48" fmla="*/ 6304629 w 6568309"/>
              <a:gd name="connsiteY48" fmla="*/ 2574334 h 6858000"/>
              <a:gd name="connsiteX49" fmla="*/ 6303842 w 6568309"/>
              <a:gd name="connsiteY49" fmla="*/ 2579877 h 6858000"/>
              <a:gd name="connsiteX50" fmla="*/ 6303953 w 6568309"/>
              <a:gd name="connsiteY50" fmla="*/ 2608928 h 6858000"/>
              <a:gd name="connsiteX51" fmla="*/ 6303530 w 6568309"/>
              <a:gd name="connsiteY51" fmla="*/ 2613111 h 6858000"/>
              <a:gd name="connsiteX52" fmla="*/ 6297474 w 6568309"/>
              <a:gd name="connsiteY52" fmla="*/ 2621996 h 6858000"/>
              <a:gd name="connsiteX53" fmla="*/ 6299263 w 6568309"/>
              <a:gd name="connsiteY53" fmla="*/ 2634265 h 6858000"/>
              <a:gd name="connsiteX54" fmla="*/ 6293065 w 6568309"/>
              <a:gd name="connsiteY54" fmla="*/ 2647237 h 6858000"/>
              <a:gd name="connsiteX55" fmla="*/ 6297496 w 6568309"/>
              <a:gd name="connsiteY55" fmla="*/ 2650786 h 6858000"/>
              <a:gd name="connsiteX56" fmla="*/ 6301708 w 6568309"/>
              <a:gd name="connsiteY56" fmla="*/ 2661993 h 6858000"/>
              <a:gd name="connsiteX57" fmla="*/ 6295884 w 6568309"/>
              <a:gd name="connsiteY57" fmla="*/ 2670949 h 6858000"/>
              <a:gd name="connsiteX58" fmla="*/ 6291714 w 6568309"/>
              <a:gd name="connsiteY58" fmla="*/ 2690255 h 6858000"/>
              <a:gd name="connsiteX59" fmla="*/ 6292327 w 6568309"/>
              <a:gd name="connsiteY59" fmla="*/ 2695683 h 6858000"/>
              <a:gd name="connsiteX60" fmla="*/ 6284410 w 6568309"/>
              <a:gd name="connsiteY60" fmla="*/ 2713964 h 6858000"/>
              <a:gd name="connsiteX61" fmla="*/ 6280410 w 6568309"/>
              <a:gd name="connsiteY61" fmla="*/ 2730175 h 6858000"/>
              <a:gd name="connsiteX62" fmla="*/ 6288082 w 6568309"/>
              <a:gd name="connsiteY62" fmla="*/ 2763497 h 6858000"/>
              <a:gd name="connsiteX63" fmla="*/ 6260924 w 6568309"/>
              <a:gd name="connsiteY63" fmla="*/ 3051539 h 6858000"/>
              <a:gd name="connsiteX64" fmla="*/ 6210151 w 6568309"/>
              <a:gd name="connsiteY64" fmla="*/ 3335396 h 6858000"/>
              <a:gd name="connsiteX65" fmla="*/ 6212034 w 6568309"/>
              <a:gd name="connsiteY65" fmla="*/ 3456509 h 6858000"/>
              <a:gd name="connsiteX66" fmla="*/ 6197490 w 6568309"/>
              <a:gd name="connsiteY66" fmla="*/ 3531827 h 6858000"/>
              <a:gd name="connsiteX67" fmla="*/ 6208018 w 6568309"/>
              <a:gd name="connsiteY67" fmla="*/ 3570877 h 6858000"/>
              <a:gd name="connsiteX68" fmla="*/ 6205920 w 6568309"/>
              <a:gd name="connsiteY68" fmla="*/ 3583849 h 6858000"/>
              <a:gd name="connsiteX69" fmla="*/ 6199616 w 6568309"/>
              <a:gd name="connsiteY69" fmla="*/ 3592763 h 6858000"/>
              <a:gd name="connsiteX70" fmla="*/ 6181288 w 6568309"/>
              <a:gd name="connsiteY70" fmla="*/ 3653485 h 6858000"/>
              <a:gd name="connsiteX71" fmla="*/ 6175963 w 6568309"/>
              <a:gd name="connsiteY71" fmla="*/ 3670528 h 6858000"/>
              <a:gd name="connsiteX72" fmla="*/ 6176722 w 6568309"/>
              <a:gd name="connsiteY72" fmla="*/ 3685990 h 6858000"/>
              <a:gd name="connsiteX73" fmla="*/ 6181549 w 6568309"/>
              <a:gd name="connsiteY73" fmla="*/ 3690283 h 6858000"/>
              <a:gd name="connsiteX74" fmla="*/ 6179476 w 6568309"/>
              <a:gd name="connsiteY74" fmla="*/ 3699787 h 6858000"/>
              <a:gd name="connsiteX75" fmla="*/ 6180040 w 6568309"/>
              <a:gd name="connsiteY75" fmla="*/ 3702486 h 6858000"/>
              <a:gd name="connsiteX76" fmla="*/ 6182155 w 6568309"/>
              <a:gd name="connsiteY76" fmla="*/ 3717784 h 6858000"/>
              <a:gd name="connsiteX77" fmla="*/ 6158980 w 6568309"/>
              <a:gd name="connsiteY77" fmla="*/ 3746229 h 6858000"/>
              <a:gd name="connsiteX78" fmla="*/ 6096049 w 6568309"/>
              <a:gd name="connsiteY78" fmla="*/ 3924910 h 6858000"/>
              <a:gd name="connsiteX79" fmla="*/ 6069712 w 6568309"/>
              <a:gd name="connsiteY79" fmla="*/ 3989353 h 6858000"/>
              <a:gd name="connsiteX80" fmla="*/ 6067330 w 6568309"/>
              <a:gd name="connsiteY80" fmla="*/ 4033899 h 6858000"/>
              <a:gd name="connsiteX81" fmla="*/ 6061081 w 6568309"/>
              <a:gd name="connsiteY81" fmla="*/ 4142250 h 6858000"/>
              <a:gd name="connsiteX82" fmla="*/ 6042858 w 6568309"/>
              <a:gd name="connsiteY82" fmla="*/ 4329442 h 6858000"/>
              <a:gd name="connsiteX83" fmla="*/ 6034182 w 6568309"/>
              <a:gd name="connsiteY83" fmla="*/ 4456184 h 6858000"/>
              <a:gd name="connsiteX84" fmla="*/ 6029178 w 6568309"/>
              <a:gd name="connsiteY84" fmla="*/ 4468478 h 6858000"/>
              <a:gd name="connsiteX85" fmla="*/ 6029974 w 6568309"/>
              <a:gd name="connsiteY85" fmla="*/ 4469862 h 6858000"/>
              <a:gd name="connsiteX86" fmla="*/ 6028340 w 6568309"/>
              <a:gd name="connsiteY86" fmla="*/ 4483797 h 6858000"/>
              <a:gd name="connsiteX87" fmla="*/ 6025168 w 6568309"/>
              <a:gd name="connsiteY87" fmla="*/ 4487091 h 6858000"/>
              <a:gd name="connsiteX88" fmla="*/ 6023164 w 6568309"/>
              <a:gd name="connsiteY88" fmla="*/ 4496728 h 6858000"/>
              <a:gd name="connsiteX89" fmla="*/ 6016839 w 6568309"/>
              <a:gd name="connsiteY89" fmla="*/ 4515918 h 6858000"/>
              <a:gd name="connsiteX90" fmla="*/ 6017886 w 6568309"/>
              <a:gd name="connsiteY90" fmla="*/ 4519316 h 6858000"/>
              <a:gd name="connsiteX91" fmla="*/ 6011819 w 6568309"/>
              <a:gd name="connsiteY91" fmla="*/ 4547957 h 6858000"/>
              <a:gd name="connsiteX92" fmla="*/ 6012791 w 6568309"/>
              <a:gd name="connsiteY92" fmla="*/ 4548262 h 6858000"/>
              <a:gd name="connsiteX93" fmla="*/ 6015703 w 6568309"/>
              <a:gd name="connsiteY93" fmla="*/ 4555939 h 6858000"/>
              <a:gd name="connsiteX94" fmla="*/ 6018854 w 6568309"/>
              <a:gd name="connsiteY94" fmla="*/ 4570815 h 6858000"/>
              <a:gd name="connsiteX95" fmla="*/ 6033000 w 6568309"/>
              <a:gd name="connsiteY95" fmla="*/ 4633846 h 6858000"/>
              <a:gd name="connsiteX96" fmla="*/ 6032325 w 6568309"/>
              <a:gd name="connsiteY96" fmla="*/ 4639816 h 6858000"/>
              <a:gd name="connsiteX97" fmla="*/ 6032549 w 6568309"/>
              <a:gd name="connsiteY97" fmla="*/ 4639923 h 6858000"/>
              <a:gd name="connsiteX98" fmla="*/ 6032309 w 6568309"/>
              <a:gd name="connsiteY98" fmla="*/ 4646192 h 6858000"/>
              <a:gd name="connsiteX99" fmla="*/ 6031095 w 6568309"/>
              <a:gd name="connsiteY99" fmla="*/ 4650706 h 6858000"/>
              <a:gd name="connsiteX100" fmla="*/ 6029786 w 6568309"/>
              <a:gd name="connsiteY100" fmla="*/ 4662290 h 6858000"/>
              <a:gd name="connsiteX101" fmla="*/ 6030911 w 6568309"/>
              <a:gd name="connsiteY101" fmla="*/ 4666180 h 6858000"/>
              <a:gd name="connsiteX102" fmla="*/ 6033630 w 6568309"/>
              <a:gd name="connsiteY102" fmla="*/ 4667585 h 6858000"/>
              <a:gd name="connsiteX103" fmla="*/ 6033189 w 6568309"/>
              <a:gd name="connsiteY103" fmla="*/ 4668660 h 6858000"/>
              <a:gd name="connsiteX104" fmla="*/ 6038764 w 6568309"/>
              <a:gd name="connsiteY104" fmla="*/ 4689807 h 6858000"/>
              <a:gd name="connsiteX105" fmla="*/ 6042217 w 6568309"/>
              <a:gd name="connsiteY105" fmla="*/ 4737890 h 6858000"/>
              <a:gd name="connsiteX106" fmla="*/ 6040543 w 6568309"/>
              <a:gd name="connsiteY106" fmla="*/ 4765657 h 6858000"/>
              <a:gd name="connsiteX107" fmla="*/ 6039956 w 6568309"/>
              <a:gd name="connsiteY107" fmla="*/ 4841463 h 6858000"/>
              <a:gd name="connsiteX108" fmla="*/ 6057123 w 6568309"/>
              <a:gd name="connsiteY108" fmla="*/ 4969863 h 6858000"/>
              <a:gd name="connsiteX109" fmla="*/ 6055039 w 6568309"/>
              <a:gd name="connsiteY109" fmla="*/ 4974028 h 6858000"/>
              <a:gd name="connsiteX110" fmla="*/ 6053462 w 6568309"/>
              <a:gd name="connsiteY110" fmla="*/ 4980318 h 6858000"/>
              <a:gd name="connsiteX111" fmla="*/ 6053643 w 6568309"/>
              <a:gd name="connsiteY111" fmla="*/ 4980501 h 6858000"/>
              <a:gd name="connsiteX112" fmla="*/ 6051733 w 6568309"/>
              <a:gd name="connsiteY112" fmla="*/ 4986338 h 6858000"/>
              <a:gd name="connsiteX113" fmla="*/ 6049602 w 6568309"/>
              <a:gd name="connsiteY113" fmla="*/ 4991296 h 6858000"/>
              <a:gd name="connsiteX114" fmla="*/ 6075165 w 6568309"/>
              <a:gd name="connsiteY114" fmla="*/ 5076895 h 6858000"/>
              <a:gd name="connsiteX115" fmla="*/ 6073751 w 6568309"/>
              <a:gd name="connsiteY115" fmla="*/ 5081568 h 6858000"/>
              <a:gd name="connsiteX116" fmla="*/ 6073150 w 6568309"/>
              <a:gd name="connsiteY116" fmla="*/ 5088173 h 6858000"/>
              <a:gd name="connsiteX117" fmla="*/ 6073355 w 6568309"/>
              <a:gd name="connsiteY117" fmla="*/ 5088300 h 6858000"/>
              <a:gd name="connsiteX118" fmla="*/ 6072362 w 6568309"/>
              <a:gd name="connsiteY118" fmla="*/ 5094558 h 6858000"/>
              <a:gd name="connsiteX119" fmla="*/ 6064726 w 6568309"/>
              <a:gd name="connsiteY119" fmla="*/ 5125620 h 6858000"/>
              <a:gd name="connsiteX120" fmla="*/ 6065415 w 6568309"/>
              <a:gd name="connsiteY120" fmla="*/ 5268004 h 6858000"/>
              <a:gd name="connsiteX121" fmla="*/ 6066081 w 6568309"/>
              <a:gd name="connsiteY121" fmla="*/ 5269530 h 6858000"/>
              <a:gd name="connsiteX122" fmla="*/ 6043407 w 6568309"/>
              <a:gd name="connsiteY122" fmla="*/ 5390941 h 6858000"/>
              <a:gd name="connsiteX123" fmla="*/ 6025377 w 6568309"/>
              <a:gd name="connsiteY123" fmla="*/ 5539927 h 6858000"/>
              <a:gd name="connsiteX124" fmla="*/ 6010052 w 6568309"/>
              <a:gd name="connsiteY124" fmla="*/ 5791594 h 6858000"/>
              <a:gd name="connsiteX125" fmla="*/ 5994220 w 6568309"/>
              <a:gd name="connsiteY125" fmla="*/ 5855206 h 6858000"/>
              <a:gd name="connsiteX126" fmla="*/ 5982580 w 6568309"/>
              <a:gd name="connsiteY126" fmla="*/ 5873582 h 6858000"/>
              <a:gd name="connsiteX127" fmla="*/ 5983608 w 6568309"/>
              <a:gd name="connsiteY127" fmla="*/ 5876037 h 6858000"/>
              <a:gd name="connsiteX128" fmla="*/ 5983535 w 6568309"/>
              <a:gd name="connsiteY128" fmla="*/ 5886534 h 6858000"/>
              <a:gd name="connsiteX129" fmla="*/ 5988737 w 6568309"/>
              <a:gd name="connsiteY129" fmla="*/ 5888644 h 6858000"/>
              <a:gd name="connsiteX130" fmla="*/ 5992371 w 6568309"/>
              <a:gd name="connsiteY130" fmla="*/ 5903832 h 6858000"/>
              <a:gd name="connsiteX131" fmla="*/ 5990780 w 6568309"/>
              <a:gd name="connsiteY131" fmla="*/ 5923391 h 6858000"/>
              <a:gd name="connsiteX132" fmla="*/ 5993870 w 6568309"/>
              <a:gd name="connsiteY132" fmla="*/ 6013205 h 6858000"/>
              <a:gd name="connsiteX133" fmla="*/ 5997673 w 6568309"/>
              <a:gd name="connsiteY133" fmla="*/ 6074018 h 6858000"/>
              <a:gd name="connsiteX134" fmla="*/ 6014840 w 6568309"/>
              <a:gd name="connsiteY134" fmla="*/ 6130837 h 6858000"/>
              <a:gd name="connsiteX135" fmla="*/ 6010704 w 6568309"/>
              <a:gd name="connsiteY135" fmla="*/ 6152982 h 6858000"/>
              <a:gd name="connsiteX136" fmla="*/ 6038294 w 6568309"/>
              <a:gd name="connsiteY136" fmla="*/ 6221100 h 6858000"/>
              <a:gd name="connsiteX137" fmla="*/ 6052331 w 6568309"/>
              <a:gd name="connsiteY137" fmla="*/ 6287550 h 6858000"/>
              <a:gd name="connsiteX138" fmla="*/ 6074143 w 6568309"/>
              <a:gd name="connsiteY138" fmla="*/ 6401595 h 6858000"/>
              <a:gd name="connsiteX139" fmla="*/ 6060199 w 6568309"/>
              <a:gd name="connsiteY139" fmla="*/ 6487110 h 6858000"/>
              <a:gd name="connsiteX140" fmla="*/ 6081156 w 6568309"/>
              <a:gd name="connsiteY140" fmla="*/ 6588589 h 6858000"/>
              <a:gd name="connsiteX141" fmla="*/ 6114944 w 6568309"/>
              <a:gd name="connsiteY141" fmla="*/ 6769963 h 6858000"/>
              <a:gd name="connsiteX142" fmla="*/ 6128950 w 6568309"/>
              <a:gd name="connsiteY142" fmla="*/ 6835814 h 6858000"/>
              <a:gd name="connsiteX143" fmla="*/ 6132536 w 6568309"/>
              <a:gd name="connsiteY143" fmla="*/ 6858000 h 6858000"/>
              <a:gd name="connsiteX144" fmla="*/ 4789511 w 6568309"/>
              <a:gd name="connsiteY144" fmla="*/ 6858000 h 6858000"/>
              <a:gd name="connsiteX145" fmla="*/ 1866294 w 6568309"/>
              <a:gd name="connsiteY145" fmla="*/ 6858000 h 6858000"/>
              <a:gd name="connsiteX146" fmla="*/ 1705866 w 6568309"/>
              <a:gd name="connsiteY146" fmla="*/ 6858000 h 6858000"/>
              <a:gd name="connsiteX147" fmla="*/ 1343025 w 6568309"/>
              <a:gd name="connsiteY147" fmla="*/ 6858000 h 6858000"/>
              <a:gd name="connsiteX148" fmla="*/ 523269 w 6568309"/>
              <a:gd name="connsiteY148" fmla="*/ 6858000 h 6858000"/>
              <a:gd name="connsiteX149" fmla="*/ 362841 w 6568309"/>
              <a:gd name="connsiteY149" fmla="*/ 6858000 h 6858000"/>
              <a:gd name="connsiteX150" fmla="*/ 0 w 6568309"/>
              <a:gd name="connsiteY15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</a:cxnLst>
            <a:rect l="l" t="t" r="r" b="b"/>
            <a:pathLst>
              <a:path w="6568309" h="6858000">
                <a:moveTo>
                  <a:pt x="0" y="0"/>
                </a:moveTo>
                <a:lnTo>
                  <a:pt x="362841" y="0"/>
                </a:lnTo>
                <a:lnTo>
                  <a:pt x="523269" y="0"/>
                </a:lnTo>
                <a:lnTo>
                  <a:pt x="1343025" y="0"/>
                </a:lnTo>
                <a:lnTo>
                  <a:pt x="1705866" y="0"/>
                </a:lnTo>
                <a:lnTo>
                  <a:pt x="1866294" y="0"/>
                </a:lnTo>
                <a:lnTo>
                  <a:pt x="5225154" y="0"/>
                </a:lnTo>
                <a:lnTo>
                  <a:pt x="6568179" y="0"/>
                </a:lnTo>
                <a:lnTo>
                  <a:pt x="6568309" y="1"/>
                </a:lnTo>
                <a:lnTo>
                  <a:pt x="6562951" y="30700"/>
                </a:lnTo>
                <a:cubicBezTo>
                  <a:pt x="6559126" y="84364"/>
                  <a:pt x="6548218" y="241149"/>
                  <a:pt x="6547446" y="310025"/>
                </a:cubicBezTo>
                <a:cubicBezTo>
                  <a:pt x="6550151" y="367544"/>
                  <a:pt x="6557712" y="408251"/>
                  <a:pt x="6558316" y="443960"/>
                </a:cubicBezTo>
                <a:cubicBezTo>
                  <a:pt x="6555224" y="499397"/>
                  <a:pt x="6534767" y="604434"/>
                  <a:pt x="6528896" y="642659"/>
                </a:cubicBezTo>
                <a:cubicBezTo>
                  <a:pt x="6535204" y="657287"/>
                  <a:pt x="6515365" y="658191"/>
                  <a:pt x="6523095" y="673307"/>
                </a:cubicBezTo>
                <a:cubicBezTo>
                  <a:pt x="6523388" y="693769"/>
                  <a:pt x="6506868" y="797295"/>
                  <a:pt x="6496169" y="839641"/>
                </a:cubicBezTo>
                <a:cubicBezTo>
                  <a:pt x="6484119" y="887148"/>
                  <a:pt x="6457817" y="937731"/>
                  <a:pt x="6450789" y="958357"/>
                </a:cubicBezTo>
                <a:cubicBezTo>
                  <a:pt x="6443760" y="978983"/>
                  <a:pt x="6459217" y="936930"/>
                  <a:pt x="6453996" y="963398"/>
                </a:cubicBezTo>
                <a:cubicBezTo>
                  <a:pt x="6448777" y="989867"/>
                  <a:pt x="6425575" y="1087010"/>
                  <a:pt x="6419467" y="1117169"/>
                </a:cubicBezTo>
                <a:cubicBezTo>
                  <a:pt x="6431540" y="1118586"/>
                  <a:pt x="6409651" y="1135372"/>
                  <a:pt x="6417348" y="1144352"/>
                </a:cubicBezTo>
                <a:cubicBezTo>
                  <a:pt x="6424109" y="1150681"/>
                  <a:pt x="6419047" y="1157251"/>
                  <a:pt x="6418473" y="1164484"/>
                </a:cubicBezTo>
                <a:cubicBezTo>
                  <a:pt x="6423767" y="1173524"/>
                  <a:pt x="6413947" y="1205209"/>
                  <a:pt x="6406979" y="1213829"/>
                </a:cubicBezTo>
                <a:cubicBezTo>
                  <a:pt x="6382818" y="1235037"/>
                  <a:pt x="6400452" y="1277327"/>
                  <a:pt x="6381928" y="1294823"/>
                </a:cubicBezTo>
                <a:cubicBezTo>
                  <a:pt x="6379195" y="1300845"/>
                  <a:pt x="6378069" y="1306615"/>
                  <a:pt x="6377948" y="1312193"/>
                </a:cubicBezTo>
                <a:lnTo>
                  <a:pt x="6379894" y="1327626"/>
                </a:lnTo>
                <a:lnTo>
                  <a:pt x="6385024" y="1331644"/>
                </a:lnTo>
                <a:lnTo>
                  <a:pt x="6383696" y="1341276"/>
                </a:lnTo>
                <a:cubicBezTo>
                  <a:pt x="6383952" y="1342166"/>
                  <a:pt x="6384208" y="1343055"/>
                  <a:pt x="6384464" y="1343945"/>
                </a:cubicBezTo>
                <a:cubicBezTo>
                  <a:pt x="6385957" y="1349040"/>
                  <a:pt x="6387253" y="1354080"/>
                  <a:pt x="6387748" y="1359134"/>
                </a:cubicBezTo>
                <a:cubicBezTo>
                  <a:pt x="6384363" y="1373109"/>
                  <a:pt x="6372802" y="1397612"/>
                  <a:pt x="6364157" y="1427803"/>
                </a:cubicBezTo>
                <a:cubicBezTo>
                  <a:pt x="6348141" y="1460349"/>
                  <a:pt x="6348362" y="1505076"/>
                  <a:pt x="6335874" y="1540278"/>
                </a:cubicBezTo>
                <a:lnTo>
                  <a:pt x="6331892" y="1547262"/>
                </a:lnTo>
                <a:lnTo>
                  <a:pt x="6332744" y="1577056"/>
                </a:lnTo>
                <a:cubicBezTo>
                  <a:pt x="6335859" y="1582205"/>
                  <a:pt x="6336674" y="1589568"/>
                  <a:pt x="6333604" y="1595898"/>
                </a:cubicBezTo>
                <a:lnTo>
                  <a:pt x="6324749" y="1703726"/>
                </a:lnTo>
                <a:cubicBezTo>
                  <a:pt x="6324080" y="1739332"/>
                  <a:pt x="6318019" y="1754453"/>
                  <a:pt x="6329594" y="1809535"/>
                </a:cubicBezTo>
                <a:cubicBezTo>
                  <a:pt x="6344930" y="1868036"/>
                  <a:pt x="6323725" y="1952670"/>
                  <a:pt x="6329062" y="2018310"/>
                </a:cubicBezTo>
                <a:cubicBezTo>
                  <a:pt x="6308075" y="2053162"/>
                  <a:pt x="6326925" y="2034561"/>
                  <a:pt x="6321735" y="2071355"/>
                </a:cubicBezTo>
                <a:lnTo>
                  <a:pt x="6322678" y="2141166"/>
                </a:lnTo>
                <a:lnTo>
                  <a:pt x="6321340" y="2154548"/>
                </a:lnTo>
                <a:lnTo>
                  <a:pt x="6316582" y="2158153"/>
                </a:lnTo>
                <a:lnTo>
                  <a:pt x="6311428" y="2178174"/>
                </a:lnTo>
                <a:cubicBezTo>
                  <a:pt x="6310177" y="2185696"/>
                  <a:pt x="6309622" y="2193828"/>
                  <a:pt x="6310192" y="2202858"/>
                </a:cubicBezTo>
                <a:cubicBezTo>
                  <a:pt x="6319667" y="2232772"/>
                  <a:pt x="6296459" y="2283357"/>
                  <a:pt x="6309211" y="2320214"/>
                </a:cubicBezTo>
                <a:cubicBezTo>
                  <a:pt x="6307537" y="2355906"/>
                  <a:pt x="6302490" y="2394678"/>
                  <a:pt x="6300151" y="2417011"/>
                </a:cubicBezTo>
                <a:cubicBezTo>
                  <a:pt x="6292303" y="2426377"/>
                  <a:pt x="6304439" y="2456509"/>
                  <a:pt x="6295176" y="2454207"/>
                </a:cubicBezTo>
                <a:cubicBezTo>
                  <a:pt x="6299335" y="2464947"/>
                  <a:pt x="6297305" y="2476105"/>
                  <a:pt x="6293727" y="2487203"/>
                </a:cubicBezTo>
                <a:lnTo>
                  <a:pt x="6285477" y="2512282"/>
                </a:lnTo>
                <a:cubicBezTo>
                  <a:pt x="6285720" y="2512961"/>
                  <a:pt x="6285962" y="2513640"/>
                  <a:pt x="6286205" y="2514318"/>
                </a:cubicBezTo>
                <a:cubicBezTo>
                  <a:pt x="6292347" y="2534324"/>
                  <a:pt x="6298487" y="2554328"/>
                  <a:pt x="6304629" y="2574334"/>
                </a:cubicBezTo>
                <a:lnTo>
                  <a:pt x="6303842" y="2579877"/>
                </a:lnTo>
                <a:cubicBezTo>
                  <a:pt x="6303729" y="2585644"/>
                  <a:pt x="6304006" y="2603388"/>
                  <a:pt x="6303953" y="2608928"/>
                </a:cubicBezTo>
                <a:lnTo>
                  <a:pt x="6303530" y="2613111"/>
                </a:lnTo>
                <a:lnTo>
                  <a:pt x="6297474" y="2621996"/>
                </a:lnTo>
                <a:lnTo>
                  <a:pt x="6299263" y="2634265"/>
                </a:lnTo>
                <a:lnTo>
                  <a:pt x="6293065" y="2647237"/>
                </a:lnTo>
                <a:cubicBezTo>
                  <a:pt x="6294685" y="2648158"/>
                  <a:pt x="6296180" y="2649356"/>
                  <a:pt x="6297496" y="2650786"/>
                </a:cubicBezTo>
                <a:lnTo>
                  <a:pt x="6301708" y="2661993"/>
                </a:lnTo>
                <a:lnTo>
                  <a:pt x="6295884" y="2670949"/>
                </a:lnTo>
                <a:cubicBezTo>
                  <a:pt x="6304913" y="2672007"/>
                  <a:pt x="6294429" y="2681695"/>
                  <a:pt x="6291714" y="2690255"/>
                </a:cubicBezTo>
                <a:lnTo>
                  <a:pt x="6292327" y="2695683"/>
                </a:lnTo>
                <a:lnTo>
                  <a:pt x="6284410" y="2713964"/>
                </a:lnTo>
                <a:lnTo>
                  <a:pt x="6280410" y="2730175"/>
                </a:lnTo>
                <a:lnTo>
                  <a:pt x="6288082" y="2763497"/>
                </a:lnTo>
                <a:lnTo>
                  <a:pt x="6260924" y="3051539"/>
                </a:lnTo>
                <a:cubicBezTo>
                  <a:pt x="6251455" y="3165645"/>
                  <a:pt x="6222174" y="3216611"/>
                  <a:pt x="6210151" y="3335396"/>
                </a:cubicBezTo>
                <a:lnTo>
                  <a:pt x="6212034" y="3456509"/>
                </a:lnTo>
                <a:lnTo>
                  <a:pt x="6197490" y="3531827"/>
                </a:lnTo>
                <a:lnTo>
                  <a:pt x="6208018" y="3570877"/>
                </a:lnTo>
                <a:lnTo>
                  <a:pt x="6205920" y="3583849"/>
                </a:lnTo>
                <a:lnTo>
                  <a:pt x="6199616" y="3592763"/>
                </a:lnTo>
                <a:cubicBezTo>
                  <a:pt x="6191839" y="3613948"/>
                  <a:pt x="6196204" y="3641245"/>
                  <a:pt x="6181288" y="3653485"/>
                </a:cubicBezTo>
                <a:cubicBezTo>
                  <a:pt x="6178087" y="3659316"/>
                  <a:pt x="6176516" y="3664985"/>
                  <a:pt x="6175963" y="3670528"/>
                </a:cubicBezTo>
                <a:lnTo>
                  <a:pt x="6176722" y="3685990"/>
                </a:lnTo>
                <a:lnTo>
                  <a:pt x="6181549" y="3690283"/>
                </a:lnTo>
                <a:lnTo>
                  <a:pt x="6179476" y="3699787"/>
                </a:lnTo>
                <a:cubicBezTo>
                  <a:pt x="6179664" y="3700686"/>
                  <a:pt x="6179852" y="3701586"/>
                  <a:pt x="6180040" y="3702486"/>
                </a:cubicBezTo>
                <a:cubicBezTo>
                  <a:pt x="6181140" y="3707637"/>
                  <a:pt x="6182047" y="3712728"/>
                  <a:pt x="6182155" y="3717784"/>
                </a:cubicBezTo>
                <a:cubicBezTo>
                  <a:pt x="6156678" y="3711701"/>
                  <a:pt x="6178864" y="3759789"/>
                  <a:pt x="6158980" y="3746229"/>
                </a:cubicBezTo>
                <a:cubicBezTo>
                  <a:pt x="6144630" y="3780750"/>
                  <a:pt x="6117520" y="3867558"/>
                  <a:pt x="6096049" y="3924910"/>
                </a:cubicBezTo>
                <a:lnTo>
                  <a:pt x="6069712" y="3989353"/>
                </a:lnTo>
                <a:lnTo>
                  <a:pt x="6067330" y="4033899"/>
                </a:lnTo>
                <a:cubicBezTo>
                  <a:pt x="6065506" y="4070470"/>
                  <a:pt x="6063599" y="4110146"/>
                  <a:pt x="6061081" y="4142250"/>
                </a:cubicBezTo>
                <a:cubicBezTo>
                  <a:pt x="6055260" y="4200007"/>
                  <a:pt x="6045907" y="4278998"/>
                  <a:pt x="6042858" y="4329442"/>
                </a:cubicBezTo>
                <a:cubicBezTo>
                  <a:pt x="6038376" y="4381764"/>
                  <a:pt x="6036461" y="4433012"/>
                  <a:pt x="6034182" y="4456184"/>
                </a:cubicBezTo>
                <a:lnTo>
                  <a:pt x="6029178" y="4468478"/>
                </a:lnTo>
                <a:lnTo>
                  <a:pt x="6029974" y="4469862"/>
                </a:lnTo>
                <a:cubicBezTo>
                  <a:pt x="6031287" y="4476321"/>
                  <a:pt x="6030316" y="4480555"/>
                  <a:pt x="6028340" y="4483797"/>
                </a:cubicBezTo>
                <a:lnTo>
                  <a:pt x="6025168" y="4487091"/>
                </a:lnTo>
                <a:lnTo>
                  <a:pt x="6023164" y="4496728"/>
                </a:lnTo>
                <a:lnTo>
                  <a:pt x="6016839" y="4515918"/>
                </a:lnTo>
                <a:cubicBezTo>
                  <a:pt x="6017189" y="4517049"/>
                  <a:pt x="6017537" y="4518182"/>
                  <a:pt x="6017886" y="4519316"/>
                </a:cubicBezTo>
                <a:lnTo>
                  <a:pt x="6011819" y="4547957"/>
                </a:lnTo>
                <a:lnTo>
                  <a:pt x="6012791" y="4548262"/>
                </a:lnTo>
                <a:cubicBezTo>
                  <a:pt x="6014837" y="4549595"/>
                  <a:pt x="6016087" y="4551811"/>
                  <a:pt x="6015703" y="4555939"/>
                </a:cubicBezTo>
                <a:cubicBezTo>
                  <a:pt x="6031790" y="4548276"/>
                  <a:pt x="6021405" y="4557977"/>
                  <a:pt x="6018854" y="4570815"/>
                </a:cubicBezTo>
                <a:cubicBezTo>
                  <a:pt x="6021736" y="4583801"/>
                  <a:pt x="6030754" y="4622347"/>
                  <a:pt x="6033000" y="4633846"/>
                </a:cubicBezTo>
                <a:lnTo>
                  <a:pt x="6032325" y="4639816"/>
                </a:lnTo>
                <a:lnTo>
                  <a:pt x="6032549" y="4639923"/>
                </a:lnTo>
                <a:cubicBezTo>
                  <a:pt x="6032911" y="4641190"/>
                  <a:pt x="6032878" y="4643141"/>
                  <a:pt x="6032309" y="4646192"/>
                </a:cubicBezTo>
                <a:lnTo>
                  <a:pt x="6031095" y="4650706"/>
                </a:lnTo>
                <a:lnTo>
                  <a:pt x="6029786" y="4662290"/>
                </a:lnTo>
                <a:cubicBezTo>
                  <a:pt x="6030161" y="4663587"/>
                  <a:pt x="6030536" y="4664883"/>
                  <a:pt x="6030911" y="4666180"/>
                </a:cubicBezTo>
                <a:lnTo>
                  <a:pt x="6033630" y="4667585"/>
                </a:lnTo>
                <a:lnTo>
                  <a:pt x="6033189" y="4668660"/>
                </a:lnTo>
                <a:cubicBezTo>
                  <a:pt x="6027286" y="4676831"/>
                  <a:pt x="6019767" y="4679345"/>
                  <a:pt x="6038764" y="4689807"/>
                </a:cubicBezTo>
                <a:cubicBezTo>
                  <a:pt x="6028616" y="4708535"/>
                  <a:pt x="6040474" y="4712235"/>
                  <a:pt x="6042217" y="4737890"/>
                </a:cubicBezTo>
                <a:cubicBezTo>
                  <a:pt x="6033362" y="4748600"/>
                  <a:pt x="6035273" y="4757223"/>
                  <a:pt x="6040543" y="4765657"/>
                </a:cubicBezTo>
                <a:cubicBezTo>
                  <a:pt x="6034416" y="4790618"/>
                  <a:pt x="6040696" y="4813399"/>
                  <a:pt x="6039956" y="4841463"/>
                </a:cubicBezTo>
                <a:lnTo>
                  <a:pt x="6057123" y="4969863"/>
                </a:lnTo>
                <a:lnTo>
                  <a:pt x="6055039" y="4974028"/>
                </a:lnTo>
                <a:cubicBezTo>
                  <a:pt x="6053860" y="4976933"/>
                  <a:pt x="6053409" y="4978909"/>
                  <a:pt x="6053462" y="4980318"/>
                </a:cubicBezTo>
                <a:lnTo>
                  <a:pt x="6053643" y="4980501"/>
                </a:lnTo>
                <a:lnTo>
                  <a:pt x="6051733" y="4986338"/>
                </a:lnTo>
                <a:lnTo>
                  <a:pt x="6049602" y="4991296"/>
                </a:lnTo>
                <a:cubicBezTo>
                  <a:pt x="6058123" y="5019829"/>
                  <a:pt x="6066643" y="5048361"/>
                  <a:pt x="6075165" y="5076895"/>
                </a:cubicBezTo>
                <a:lnTo>
                  <a:pt x="6073751" y="5081568"/>
                </a:lnTo>
                <a:cubicBezTo>
                  <a:pt x="6073034" y="5084748"/>
                  <a:pt x="6072888" y="5086810"/>
                  <a:pt x="6073150" y="5088173"/>
                </a:cubicBezTo>
                <a:lnTo>
                  <a:pt x="6073355" y="5088300"/>
                </a:lnTo>
                <a:lnTo>
                  <a:pt x="6072362" y="5094558"/>
                </a:lnTo>
                <a:cubicBezTo>
                  <a:pt x="6070184" y="5105196"/>
                  <a:pt x="6067588" y="5115626"/>
                  <a:pt x="6064726" y="5125620"/>
                </a:cubicBezTo>
                <a:cubicBezTo>
                  <a:pt x="6063568" y="5154527"/>
                  <a:pt x="6065189" y="5244020"/>
                  <a:pt x="6065415" y="5268004"/>
                </a:cubicBezTo>
                <a:cubicBezTo>
                  <a:pt x="6065637" y="5268513"/>
                  <a:pt x="6065860" y="5269021"/>
                  <a:pt x="6066081" y="5269530"/>
                </a:cubicBezTo>
                <a:lnTo>
                  <a:pt x="6043407" y="5390941"/>
                </a:lnTo>
                <a:cubicBezTo>
                  <a:pt x="6032545" y="5438194"/>
                  <a:pt x="6020942" y="5465286"/>
                  <a:pt x="6025377" y="5539927"/>
                </a:cubicBezTo>
                <a:cubicBezTo>
                  <a:pt x="6019787" y="5610775"/>
                  <a:pt x="6013913" y="5740573"/>
                  <a:pt x="6010052" y="5791594"/>
                </a:cubicBezTo>
                <a:cubicBezTo>
                  <a:pt x="5989401" y="5787060"/>
                  <a:pt x="6018524" y="5849672"/>
                  <a:pt x="5994220" y="5855206"/>
                </a:cubicBezTo>
                <a:cubicBezTo>
                  <a:pt x="5995282" y="5860240"/>
                  <a:pt x="5980598" y="5868910"/>
                  <a:pt x="5982580" y="5873582"/>
                </a:cubicBezTo>
                <a:cubicBezTo>
                  <a:pt x="5982922" y="5874401"/>
                  <a:pt x="5983265" y="5875218"/>
                  <a:pt x="5983608" y="5876037"/>
                </a:cubicBezTo>
                <a:lnTo>
                  <a:pt x="5983535" y="5886534"/>
                </a:lnTo>
                <a:lnTo>
                  <a:pt x="5988737" y="5888644"/>
                </a:lnTo>
                <a:cubicBezTo>
                  <a:pt x="5989948" y="5893707"/>
                  <a:pt x="5991159" y="5898769"/>
                  <a:pt x="5992371" y="5903832"/>
                </a:cubicBezTo>
                <a:cubicBezTo>
                  <a:pt x="5992924" y="5909651"/>
                  <a:pt x="5992578" y="5916068"/>
                  <a:pt x="5990780" y="5923391"/>
                </a:cubicBezTo>
                <a:cubicBezTo>
                  <a:pt x="5975822" y="5948880"/>
                  <a:pt x="6013580" y="5981626"/>
                  <a:pt x="5993870" y="6013205"/>
                </a:cubicBezTo>
                <a:cubicBezTo>
                  <a:pt x="5988486" y="6024901"/>
                  <a:pt x="5991718" y="6066777"/>
                  <a:pt x="5997673" y="6074018"/>
                </a:cubicBezTo>
                <a:cubicBezTo>
                  <a:pt x="5998007" y="6081731"/>
                  <a:pt x="6007861" y="6126985"/>
                  <a:pt x="6014840" y="6130837"/>
                </a:cubicBezTo>
                <a:cubicBezTo>
                  <a:pt x="6022998" y="6137057"/>
                  <a:pt x="5999420" y="6156330"/>
                  <a:pt x="6010704" y="6152982"/>
                </a:cubicBezTo>
                <a:cubicBezTo>
                  <a:pt x="6008682" y="6186619"/>
                  <a:pt x="6039938" y="6191636"/>
                  <a:pt x="6038294" y="6221100"/>
                </a:cubicBezTo>
                <a:cubicBezTo>
                  <a:pt x="6039643" y="6222126"/>
                  <a:pt x="6046356" y="6257468"/>
                  <a:pt x="6052331" y="6287550"/>
                </a:cubicBezTo>
                <a:cubicBezTo>
                  <a:pt x="6058307" y="6317632"/>
                  <a:pt x="6082079" y="6391312"/>
                  <a:pt x="6074143" y="6401595"/>
                </a:cubicBezTo>
                <a:cubicBezTo>
                  <a:pt x="6074931" y="6423902"/>
                  <a:pt x="6059614" y="6432919"/>
                  <a:pt x="6060199" y="6487110"/>
                </a:cubicBezTo>
                <a:cubicBezTo>
                  <a:pt x="6075583" y="6574474"/>
                  <a:pt x="6076150" y="6553611"/>
                  <a:pt x="6081156" y="6588589"/>
                </a:cubicBezTo>
                <a:cubicBezTo>
                  <a:pt x="6102088" y="6637976"/>
                  <a:pt x="6067660" y="6687723"/>
                  <a:pt x="6114944" y="6769963"/>
                </a:cubicBezTo>
                <a:cubicBezTo>
                  <a:pt x="6130462" y="6819284"/>
                  <a:pt x="6119243" y="6817955"/>
                  <a:pt x="6128950" y="6835814"/>
                </a:cubicBezTo>
                <a:lnTo>
                  <a:pt x="6132536" y="6858000"/>
                </a:lnTo>
                <a:lnTo>
                  <a:pt x="4789511" y="6858000"/>
                </a:lnTo>
                <a:lnTo>
                  <a:pt x="1866294" y="6858000"/>
                </a:lnTo>
                <a:lnTo>
                  <a:pt x="1705866" y="6858000"/>
                </a:lnTo>
                <a:lnTo>
                  <a:pt x="1343025" y="6858000"/>
                </a:lnTo>
                <a:lnTo>
                  <a:pt x="523269" y="6858000"/>
                </a:lnTo>
                <a:lnTo>
                  <a:pt x="362841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BB23C4-D039-3DA9-C70C-B7E09F219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7760" y="281796"/>
            <a:ext cx="10625526" cy="639363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defTabSz="914400"/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Principle Component Analysis – Scree Plot </a:t>
            </a:r>
          </a:p>
        </p:txBody>
      </p:sp>
      <p:pic>
        <p:nvPicPr>
          <p:cNvPr id="13" name="Content Placeholder 6">
            <a:extLst>
              <a:ext uri="{FF2B5EF4-FFF2-40B4-BE49-F238E27FC236}">
                <a16:creationId xmlns:a16="http://schemas.microsoft.com/office/drawing/2014/main" id="{35C5DBEE-1298-8BE6-79BE-7E507AC286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127" y="1142710"/>
            <a:ext cx="5031691" cy="3975750"/>
          </a:xfrm>
          <a:prstGeom prst="rect">
            <a:avLst/>
          </a:prstGeom>
        </p:spPr>
      </p:pic>
      <p:pic>
        <p:nvPicPr>
          <p:cNvPr id="15" name="Content Placeholder 8">
            <a:extLst>
              <a:ext uri="{FF2B5EF4-FFF2-40B4-BE49-F238E27FC236}">
                <a16:creationId xmlns:a16="http://schemas.microsoft.com/office/drawing/2014/main" id="{181F0668-EFAD-A006-D680-EC2014BF5A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6909" y="3944921"/>
            <a:ext cx="6345091" cy="2600885"/>
          </a:xfrm>
          <a:prstGeom prst="rect">
            <a:avLst/>
          </a:prstGeom>
        </p:spPr>
      </p:pic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0C6DD737-56FF-26FD-25B7-2EF958BBFCAB}"/>
              </a:ext>
            </a:extLst>
          </p:cNvPr>
          <p:cNvSpPr txBox="1">
            <a:spLocks/>
          </p:cNvSpPr>
          <p:nvPr/>
        </p:nvSpPr>
        <p:spPr>
          <a:xfrm>
            <a:off x="148776" y="5201049"/>
            <a:ext cx="5747558" cy="1435400"/>
          </a:xfrm>
          <a:prstGeom prst="rect">
            <a:avLst/>
          </a:prstGeom>
        </p:spPr>
        <p:txBody>
          <a:bodyPr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Scree Plot</a:t>
            </a:r>
          </a:p>
          <a:p>
            <a:pPr marL="285750" indent="-285750"/>
            <a:r>
              <a:rPr lang="en-US" sz="1700" dirty="0"/>
              <a:t>The gradient slope are the eigenvalues</a:t>
            </a:r>
          </a:p>
          <a:p>
            <a:pPr marL="285750" indent="-285750"/>
            <a:r>
              <a:rPr lang="en-US" sz="1700" dirty="0"/>
              <a:t>n-1 factor that is 3-1=2 factors are represented on the scree plot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1BF11ED9-44DB-3142-6FC5-59E96EFAAB11}"/>
              </a:ext>
            </a:extLst>
          </p:cNvPr>
          <p:cNvSpPr txBox="1">
            <a:spLocks/>
          </p:cNvSpPr>
          <p:nvPr/>
        </p:nvSpPr>
        <p:spPr>
          <a:xfrm>
            <a:off x="6595499" y="1202955"/>
            <a:ext cx="5157787" cy="24902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Factor Pattern matrix</a:t>
            </a:r>
          </a:p>
          <a:p>
            <a:pPr marL="285750" indent="-285750"/>
            <a:r>
              <a:rPr lang="en-US" sz="1700" dirty="0"/>
              <a:t>The Variable </a:t>
            </a:r>
            <a:r>
              <a:rPr lang="en-US" sz="1700" dirty="0" err="1"/>
              <a:t>rthr_twotree_shrt_vacatns_trvl</a:t>
            </a:r>
            <a:r>
              <a:rPr lang="en-US" sz="1700" dirty="0"/>
              <a:t> has no suitable factors</a:t>
            </a:r>
          </a:p>
          <a:p>
            <a:pPr marL="285750" indent="-285750"/>
            <a:r>
              <a:rPr lang="en-US" sz="1700" dirty="0"/>
              <a:t>Eliminate Variable and repeat steps</a:t>
            </a:r>
          </a:p>
          <a:p>
            <a:pPr marL="285750" indent="-285750"/>
            <a:r>
              <a:rPr lang="en-US" sz="1700" dirty="0"/>
              <a:t>The two factors extracted are:</a:t>
            </a:r>
          </a:p>
          <a:p>
            <a:pPr marL="742939" lvl="1" indent="-285750">
              <a:buFont typeface="Courier New" panose="02070309020205020404" pitchFamily="49" charset="0"/>
              <a:buChar char="o"/>
            </a:pPr>
            <a:r>
              <a:rPr lang="en-US" sz="1300" dirty="0"/>
              <a:t>Travel: People who eat Krispy </a:t>
            </a:r>
            <a:r>
              <a:rPr lang="en-US" sz="1300" dirty="0" err="1"/>
              <a:t>kreme</a:t>
            </a:r>
            <a:r>
              <a:rPr lang="en-US" sz="1300" dirty="0"/>
              <a:t> travel a lot</a:t>
            </a:r>
          </a:p>
          <a:p>
            <a:pPr marL="742939" lvl="1" indent="-285750">
              <a:buFont typeface="Courier New" panose="02070309020205020404" pitchFamily="49" charset="0"/>
              <a:buChar char="o"/>
            </a:pPr>
            <a:r>
              <a:rPr lang="en-US" sz="1300" dirty="0"/>
              <a:t>Social Interaction: People who eat </a:t>
            </a:r>
            <a:r>
              <a:rPr lang="en-US" sz="1300" dirty="0" err="1"/>
              <a:t>krispy</a:t>
            </a:r>
            <a:r>
              <a:rPr lang="en-US" sz="1300" dirty="0"/>
              <a:t> </a:t>
            </a:r>
            <a:r>
              <a:rPr lang="en-US" sz="1300" dirty="0" err="1"/>
              <a:t>kreme</a:t>
            </a:r>
            <a:r>
              <a:rPr lang="en-US" sz="1300" dirty="0"/>
              <a:t> are extroverts.</a:t>
            </a:r>
          </a:p>
        </p:txBody>
      </p:sp>
    </p:spTree>
    <p:extLst>
      <p:ext uri="{BB962C8B-B14F-4D97-AF65-F5344CB8AC3E}">
        <p14:creationId xmlns:p14="http://schemas.microsoft.com/office/powerpoint/2010/main" val="7185146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821940F-7A1D-4ACC-85B4-A932898AB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6674508-81D3-48CF-96BF-7FC60EAA57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741994" cy="6858000"/>
          </a:xfrm>
          <a:custGeom>
            <a:avLst/>
            <a:gdLst>
              <a:gd name="connsiteX0" fmla="*/ 0 w 6568309"/>
              <a:gd name="connsiteY0" fmla="*/ 0 h 6858000"/>
              <a:gd name="connsiteX1" fmla="*/ 362841 w 6568309"/>
              <a:gd name="connsiteY1" fmla="*/ 0 h 6858000"/>
              <a:gd name="connsiteX2" fmla="*/ 523269 w 6568309"/>
              <a:gd name="connsiteY2" fmla="*/ 0 h 6858000"/>
              <a:gd name="connsiteX3" fmla="*/ 1343025 w 6568309"/>
              <a:gd name="connsiteY3" fmla="*/ 0 h 6858000"/>
              <a:gd name="connsiteX4" fmla="*/ 1705866 w 6568309"/>
              <a:gd name="connsiteY4" fmla="*/ 0 h 6858000"/>
              <a:gd name="connsiteX5" fmla="*/ 1866294 w 6568309"/>
              <a:gd name="connsiteY5" fmla="*/ 0 h 6858000"/>
              <a:gd name="connsiteX6" fmla="*/ 5225154 w 6568309"/>
              <a:gd name="connsiteY6" fmla="*/ 0 h 6858000"/>
              <a:gd name="connsiteX7" fmla="*/ 6568179 w 6568309"/>
              <a:gd name="connsiteY7" fmla="*/ 0 h 6858000"/>
              <a:gd name="connsiteX8" fmla="*/ 6568309 w 6568309"/>
              <a:gd name="connsiteY8" fmla="*/ 1 h 6858000"/>
              <a:gd name="connsiteX9" fmla="*/ 6562951 w 6568309"/>
              <a:gd name="connsiteY9" fmla="*/ 30700 h 6858000"/>
              <a:gd name="connsiteX10" fmla="*/ 6547446 w 6568309"/>
              <a:gd name="connsiteY10" fmla="*/ 310025 h 6858000"/>
              <a:gd name="connsiteX11" fmla="*/ 6558316 w 6568309"/>
              <a:gd name="connsiteY11" fmla="*/ 443960 h 6858000"/>
              <a:gd name="connsiteX12" fmla="*/ 6528896 w 6568309"/>
              <a:gd name="connsiteY12" fmla="*/ 642659 h 6858000"/>
              <a:gd name="connsiteX13" fmla="*/ 6523095 w 6568309"/>
              <a:gd name="connsiteY13" fmla="*/ 673307 h 6858000"/>
              <a:gd name="connsiteX14" fmla="*/ 6496169 w 6568309"/>
              <a:gd name="connsiteY14" fmla="*/ 839641 h 6858000"/>
              <a:gd name="connsiteX15" fmla="*/ 6450789 w 6568309"/>
              <a:gd name="connsiteY15" fmla="*/ 958357 h 6858000"/>
              <a:gd name="connsiteX16" fmla="*/ 6453996 w 6568309"/>
              <a:gd name="connsiteY16" fmla="*/ 963398 h 6858000"/>
              <a:gd name="connsiteX17" fmla="*/ 6419467 w 6568309"/>
              <a:gd name="connsiteY17" fmla="*/ 1117169 h 6858000"/>
              <a:gd name="connsiteX18" fmla="*/ 6417348 w 6568309"/>
              <a:gd name="connsiteY18" fmla="*/ 1144352 h 6858000"/>
              <a:gd name="connsiteX19" fmla="*/ 6418473 w 6568309"/>
              <a:gd name="connsiteY19" fmla="*/ 1164484 h 6858000"/>
              <a:gd name="connsiteX20" fmla="*/ 6406979 w 6568309"/>
              <a:gd name="connsiteY20" fmla="*/ 1213829 h 6858000"/>
              <a:gd name="connsiteX21" fmla="*/ 6381928 w 6568309"/>
              <a:gd name="connsiteY21" fmla="*/ 1294823 h 6858000"/>
              <a:gd name="connsiteX22" fmla="*/ 6377948 w 6568309"/>
              <a:gd name="connsiteY22" fmla="*/ 1312193 h 6858000"/>
              <a:gd name="connsiteX23" fmla="*/ 6379894 w 6568309"/>
              <a:gd name="connsiteY23" fmla="*/ 1327626 h 6858000"/>
              <a:gd name="connsiteX24" fmla="*/ 6385024 w 6568309"/>
              <a:gd name="connsiteY24" fmla="*/ 1331644 h 6858000"/>
              <a:gd name="connsiteX25" fmla="*/ 6383696 w 6568309"/>
              <a:gd name="connsiteY25" fmla="*/ 1341276 h 6858000"/>
              <a:gd name="connsiteX26" fmla="*/ 6384464 w 6568309"/>
              <a:gd name="connsiteY26" fmla="*/ 1343945 h 6858000"/>
              <a:gd name="connsiteX27" fmla="*/ 6387748 w 6568309"/>
              <a:gd name="connsiteY27" fmla="*/ 1359134 h 6858000"/>
              <a:gd name="connsiteX28" fmla="*/ 6364157 w 6568309"/>
              <a:gd name="connsiteY28" fmla="*/ 1427803 h 6858000"/>
              <a:gd name="connsiteX29" fmla="*/ 6335874 w 6568309"/>
              <a:gd name="connsiteY29" fmla="*/ 1540278 h 6858000"/>
              <a:gd name="connsiteX30" fmla="*/ 6331892 w 6568309"/>
              <a:gd name="connsiteY30" fmla="*/ 1547262 h 6858000"/>
              <a:gd name="connsiteX31" fmla="*/ 6332744 w 6568309"/>
              <a:gd name="connsiteY31" fmla="*/ 1577056 h 6858000"/>
              <a:gd name="connsiteX32" fmla="*/ 6333604 w 6568309"/>
              <a:gd name="connsiteY32" fmla="*/ 1595898 h 6858000"/>
              <a:gd name="connsiteX33" fmla="*/ 6324749 w 6568309"/>
              <a:gd name="connsiteY33" fmla="*/ 1703726 h 6858000"/>
              <a:gd name="connsiteX34" fmla="*/ 6329594 w 6568309"/>
              <a:gd name="connsiteY34" fmla="*/ 1809535 h 6858000"/>
              <a:gd name="connsiteX35" fmla="*/ 6329062 w 6568309"/>
              <a:gd name="connsiteY35" fmla="*/ 2018310 h 6858000"/>
              <a:gd name="connsiteX36" fmla="*/ 6321735 w 6568309"/>
              <a:gd name="connsiteY36" fmla="*/ 2071355 h 6858000"/>
              <a:gd name="connsiteX37" fmla="*/ 6322678 w 6568309"/>
              <a:gd name="connsiteY37" fmla="*/ 2141166 h 6858000"/>
              <a:gd name="connsiteX38" fmla="*/ 6321340 w 6568309"/>
              <a:gd name="connsiteY38" fmla="*/ 2154548 h 6858000"/>
              <a:gd name="connsiteX39" fmla="*/ 6316582 w 6568309"/>
              <a:gd name="connsiteY39" fmla="*/ 2158153 h 6858000"/>
              <a:gd name="connsiteX40" fmla="*/ 6311428 w 6568309"/>
              <a:gd name="connsiteY40" fmla="*/ 2178174 h 6858000"/>
              <a:gd name="connsiteX41" fmla="*/ 6310192 w 6568309"/>
              <a:gd name="connsiteY41" fmla="*/ 2202858 h 6858000"/>
              <a:gd name="connsiteX42" fmla="*/ 6309211 w 6568309"/>
              <a:gd name="connsiteY42" fmla="*/ 2320214 h 6858000"/>
              <a:gd name="connsiteX43" fmla="*/ 6300151 w 6568309"/>
              <a:gd name="connsiteY43" fmla="*/ 2417011 h 6858000"/>
              <a:gd name="connsiteX44" fmla="*/ 6295176 w 6568309"/>
              <a:gd name="connsiteY44" fmla="*/ 2454207 h 6858000"/>
              <a:gd name="connsiteX45" fmla="*/ 6293727 w 6568309"/>
              <a:gd name="connsiteY45" fmla="*/ 2487203 h 6858000"/>
              <a:gd name="connsiteX46" fmla="*/ 6285477 w 6568309"/>
              <a:gd name="connsiteY46" fmla="*/ 2512282 h 6858000"/>
              <a:gd name="connsiteX47" fmla="*/ 6286205 w 6568309"/>
              <a:gd name="connsiteY47" fmla="*/ 2514318 h 6858000"/>
              <a:gd name="connsiteX48" fmla="*/ 6304629 w 6568309"/>
              <a:gd name="connsiteY48" fmla="*/ 2574334 h 6858000"/>
              <a:gd name="connsiteX49" fmla="*/ 6303842 w 6568309"/>
              <a:gd name="connsiteY49" fmla="*/ 2579877 h 6858000"/>
              <a:gd name="connsiteX50" fmla="*/ 6303953 w 6568309"/>
              <a:gd name="connsiteY50" fmla="*/ 2608928 h 6858000"/>
              <a:gd name="connsiteX51" fmla="*/ 6303530 w 6568309"/>
              <a:gd name="connsiteY51" fmla="*/ 2613111 h 6858000"/>
              <a:gd name="connsiteX52" fmla="*/ 6297474 w 6568309"/>
              <a:gd name="connsiteY52" fmla="*/ 2621996 h 6858000"/>
              <a:gd name="connsiteX53" fmla="*/ 6299263 w 6568309"/>
              <a:gd name="connsiteY53" fmla="*/ 2634265 h 6858000"/>
              <a:gd name="connsiteX54" fmla="*/ 6293065 w 6568309"/>
              <a:gd name="connsiteY54" fmla="*/ 2647237 h 6858000"/>
              <a:gd name="connsiteX55" fmla="*/ 6297496 w 6568309"/>
              <a:gd name="connsiteY55" fmla="*/ 2650786 h 6858000"/>
              <a:gd name="connsiteX56" fmla="*/ 6301708 w 6568309"/>
              <a:gd name="connsiteY56" fmla="*/ 2661993 h 6858000"/>
              <a:gd name="connsiteX57" fmla="*/ 6295884 w 6568309"/>
              <a:gd name="connsiteY57" fmla="*/ 2670949 h 6858000"/>
              <a:gd name="connsiteX58" fmla="*/ 6291714 w 6568309"/>
              <a:gd name="connsiteY58" fmla="*/ 2690255 h 6858000"/>
              <a:gd name="connsiteX59" fmla="*/ 6292327 w 6568309"/>
              <a:gd name="connsiteY59" fmla="*/ 2695683 h 6858000"/>
              <a:gd name="connsiteX60" fmla="*/ 6284410 w 6568309"/>
              <a:gd name="connsiteY60" fmla="*/ 2713964 h 6858000"/>
              <a:gd name="connsiteX61" fmla="*/ 6280410 w 6568309"/>
              <a:gd name="connsiteY61" fmla="*/ 2730175 h 6858000"/>
              <a:gd name="connsiteX62" fmla="*/ 6288082 w 6568309"/>
              <a:gd name="connsiteY62" fmla="*/ 2763497 h 6858000"/>
              <a:gd name="connsiteX63" fmla="*/ 6260924 w 6568309"/>
              <a:gd name="connsiteY63" fmla="*/ 3051539 h 6858000"/>
              <a:gd name="connsiteX64" fmla="*/ 6210151 w 6568309"/>
              <a:gd name="connsiteY64" fmla="*/ 3335396 h 6858000"/>
              <a:gd name="connsiteX65" fmla="*/ 6212034 w 6568309"/>
              <a:gd name="connsiteY65" fmla="*/ 3456509 h 6858000"/>
              <a:gd name="connsiteX66" fmla="*/ 6197490 w 6568309"/>
              <a:gd name="connsiteY66" fmla="*/ 3531827 h 6858000"/>
              <a:gd name="connsiteX67" fmla="*/ 6208018 w 6568309"/>
              <a:gd name="connsiteY67" fmla="*/ 3570877 h 6858000"/>
              <a:gd name="connsiteX68" fmla="*/ 6205920 w 6568309"/>
              <a:gd name="connsiteY68" fmla="*/ 3583849 h 6858000"/>
              <a:gd name="connsiteX69" fmla="*/ 6199616 w 6568309"/>
              <a:gd name="connsiteY69" fmla="*/ 3592763 h 6858000"/>
              <a:gd name="connsiteX70" fmla="*/ 6181288 w 6568309"/>
              <a:gd name="connsiteY70" fmla="*/ 3653485 h 6858000"/>
              <a:gd name="connsiteX71" fmla="*/ 6175963 w 6568309"/>
              <a:gd name="connsiteY71" fmla="*/ 3670528 h 6858000"/>
              <a:gd name="connsiteX72" fmla="*/ 6176722 w 6568309"/>
              <a:gd name="connsiteY72" fmla="*/ 3685990 h 6858000"/>
              <a:gd name="connsiteX73" fmla="*/ 6181549 w 6568309"/>
              <a:gd name="connsiteY73" fmla="*/ 3690283 h 6858000"/>
              <a:gd name="connsiteX74" fmla="*/ 6179476 w 6568309"/>
              <a:gd name="connsiteY74" fmla="*/ 3699787 h 6858000"/>
              <a:gd name="connsiteX75" fmla="*/ 6180040 w 6568309"/>
              <a:gd name="connsiteY75" fmla="*/ 3702486 h 6858000"/>
              <a:gd name="connsiteX76" fmla="*/ 6182155 w 6568309"/>
              <a:gd name="connsiteY76" fmla="*/ 3717784 h 6858000"/>
              <a:gd name="connsiteX77" fmla="*/ 6158980 w 6568309"/>
              <a:gd name="connsiteY77" fmla="*/ 3746229 h 6858000"/>
              <a:gd name="connsiteX78" fmla="*/ 6096049 w 6568309"/>
              <a:gd name="connsiteY78" fmla="*/ 3924910 h 6858000"/>
              <a:gd name="connsiteX79" fmla="*/ 6069712 w 6568309"/>
              <a:gd name="connsiteY79" fmla="*/ 3989353 h 6858000"/>
              <a:gd name="connsiteX80" fmla="*/ 6067330 w 6568309"/>
              <a:gd name="connsiteY80" fmla="*/ 4033899 h 6858000"/>
              <a:gd name="connsiteX81" fmla="*/ 6061081 w 6568309"/>
              <a:gd name="connsiteY81" fmla="*/ 4142250 h 6858000"/>
              <a:gd name="connsiteX82" fmla="*/ 6042858 w 6568309"/>
              <a:gd name="connsiteY82" fmla="*/ 4329442 h 6858000"/>
              <a:gd name="connsiteX83" fmla="*/ 6034182 w 6568309"/>
              <a:gd name="connsiteY83" fmla="*/ 4456184 h 6858000"/>
              <a:gd name="connsiteX84" fmla="*/ 6029178 w 6568309"/>
              <a:gd name="connsiteY84" fmla="*/ 4468478 h 6858000"/>
              <a:gd name="connsiteX85" fmla="*/ 6029974 w 6568309"/>
              <a:gd name="connsiteY85" fmla="*/ 4469862 h 6858000"/>
              <a:gd name="connsiteX86" fmla="*/ 6028340 w 6568309"/>
              <a:gd name="connsiteY86" fmla="*/ 4483797 h 6858000"/>
              <a:gd name="connsiteX87" fmla="*/ 6025168 w 6568309"/>
              <a:gd name="connsiteY87" fmla="*/ 4487091 h 6858000"/>
              <a:gd name="connsiteX88" fmla="*/ 6023164 w 6568309"/>
              <a:gd name="connsiteY88" fmla="*/ 4496728 h 6858000"/>
              <a:gd name="connsiteX89" fmla="*/ 6016839 w 6568309"/>
              <a:gd name="connsiteY89" fmla="*/ 4515918 h 6858000"/>
              <a:gd name="connsiteX90" fmla="*/ 6017886 w 6568309"/>
              <a:gd name="connsiteY90" fmla="*/ 4519316 h 6858000"/>
              <a:gd name="connsiteX91" fmla="*/ 6011819 w 6568309"/>
              <a:gd name="connsiteY91" fmla="*/ 4547957 h 6858000"/>
              <a:gd name="connsiteX92" fmla="*/ 6012791 w 6568309"/>
              <a:gd name="connsiteY92" fmla="*/ 4548262 h 6858000"/>
              <a:gd name="connsiteX93" fmla="*/ 6015703 w 6568309"/>
              <a:gd name="connsiteY93" fmla="*/ 4555939 h 6858000"/>
              <a:gd name="connsiteX94" fmla="*/ 6018854 w 6568309"/>
              <a:gd name="connsiteY94" fmla="*/ 4570815 h 6858000"/>
              <a:gd name="connsiteX95" fmla="*/ 6033000 w 6568309"/>
              <a:gd name="connsiteY95" fmla="*/ 4633846 h 6858000"/>
              <a:gd name="connsiteX96" fmla="*/ 6032325 w 6568309"/>
              <a:gd name="connsiteY96" fmla="*/ 4639816 h 6858000"/>
              <a:gd name="connsiteX97" fmla="*/ 6032549 w 6568309"/>
              <a:gd name="connsiteY97" fmla="*/ 4639923 h 6858000"/>
              <a:gd name="connsiteX98" fmla="*/ 6032309 w 6568309"/>
              <a:gd name="connsiteY98" fmla="*/ 4646192 h 6858000"/>
              <a:gd name="connsiteX99" fmla="*/ 6031095 w 6568309"/>
              <a:gd name="connsiteY99" fmla="*/ 4650706 h 6858000"/>
              <a:gd name="connsiteX100" fmla="*/ 6029786 w 6568309"/>
              <a:gd name="connsiteY100" fmla="*/ 4662290 h 6858000"/>
              <a:gd name="connsiteX101" fmla="*/ 6030911 w 6568309"/>
              <a:gd name="connsiteY101" fmla="*/ 4666180 h 6858000"/>
              <a:gd name="connsiteX102" fmla="*/ 6033630 w 6568309"/>
              <a:gd name="connsiteY102" fmla="*/ 4667585 h 6858000"/>
              <a:gd name="connsiteX103" fmla="*/ 6033189 w 6568309"/>
              <a:gd name="connsiteY103" fmla="*/ 4668660 h 6858000"/>
              <a:gd name="connsiteX104" fmla="*/ 6038764 w 6568309"/>
              <a:gd name="connsiteY104" fmla="*/ 4689807 h 6858000"/>
              <a:gd name="connsiteX105" fmla="*/ 6042217 w 6568309"/>
              <a:gd name="connsiteY105" fmla="*/ 4737890 h 6858000"/>
              <a:gd name="connsiteX106" fmla="*/ 6040543 w 6568309"/>
              <a:gd name="connsiteY106" fmla="*/ 4765657 h 6858000"/>
              <a:gd name="connsiteX107" fmla="*/ 6039956 w 6568309"/>
              <a:gd name="connsiteY107" fmla="*/ 4841463 h 6858000"/>
              <a:gd name="connsiteX108" fmla="*/ 6057123 w 6568309"/>
              <a:gd name="connsiteY108" fmla="*/ 4969863 h 6858000"/>
              <a:gd name="connsiteX109" fmla="*/ 6055039 w 6568309"/>
              <a:gd name="connsiteY109" fmla="*/ 4974028 h 6858000"/>
              <a:gd name="connsiteX110" fmla="*/ 6053462 w 6568309"/>
              <a:gd name="connsiteY110" fmla="*/ 4980318 h 6858000"/>
              <a:gd name="connsiteX111" fmla="*/ 6053643 w 6568309"/>
              <a:gd name="connsiteY111" fmla="*/ 4980501 h 6858000"/>
              <a:gd name="connsiteX112" fmla="*/ 6051733 w 6568309"/>
              <a:gd name="connsiteY112" fmla="*/ 4986338 h 6858000"/>
              <a:gd name="connsiteX113" fmla="*/ 6049602 w 6568309"/>
              <a:gd name="connsiteY113" fmla="*/ 4991296 h 6858000"/>
              <a:gd name="connsiteX114" fmla="*/ 6075165 w 6568309"/>
              <a:gd name="connsiteY114" fmla="*/ 5076895 h 6858000"/>
              <a:gd name="connsiteX115" fmla="*/ 6073751 w 6568309"/>
              <a:gd name="connsiteY115" fmla="*/ 5081568 h 6858000"/>
              <a:gd name="connsiteX116" fmla="*/ 6073150 w 6568309"/>
              <a:gd name="connsiteY116" fmla="*/ 5088173 h 6858000"/>
              <a:gd name="connsiteX117" fmla="*/ 6073355 w 6568309"/>
              <a:gd name="connsiteY117" fmla="*/ 5088300 h 6858000"/>
              <a:gd name="connsiteX118" fmla="*/ 6072362 w 6568309"/>
              <a:gd name="connsiteY118" fmla="*/ 5094558 h 6858000"/>
              <a:gd name="connsiteX119" fmla="*/ 6064726 w 6568309"/>
              <a:gd name="connsiteY119" fmla="*/ 5125620 h 6858000"/>
              <a:gd name="connsiteX120" fmla="*/ 6065415 w 6568309"/>
              <a:gd name="connsiteY120" fmla="*/ 5268004 h 6858000"/>
              <a:gd name="connsiteX121" fmla="*/ 6066081 w 6568309"/>
              <a:gd name="connsiteY121" fmla="*/ 5269530 h 6858000"/>
              <a:gd name="connsiteX122" fmla="*/ 6043407 w 6568309"/>
              <a:gd name="connsiteY122" fmla="*/ 5390941 h 6858000"/>
              <a:gd name="connsiteX123" fmla="*/ 6025377 w 6568309"/>
              <a:gd name="connsiteY123" fmla="*/ 5539927 h 6858000"/>
              <a:gd name="connsiteX124" fmla="*/ 6010052 w 6568309"/>
              <a:gd name="connsiteY124" fmla="*/ 5791594 h 6858000"/>
              <a:gd name="connsiteX125" fmla="*/ 5994220 w 6568309"/>
              <a:gd name="connsiteY125" fmla="*/ 5855206 h 6858000"/>
              <a:gd name="connsiteX126" fmla="*/ 5982580 w 6568309"/>
              <a:gd name="connsiteY126" fmla="*/ 5873582 h 6858000"/>
              <a:gd name="connsiteX127" fmla="*/ 5983608 w 6568309"/>
              <a:gd name="connsiteY127" fmla="*/ 5876037 h 6858000"/>
              <a:gd name="connsiteX128" fmla="*/ 5983535 w 6568309"/>
              <a:gd name="connsiteY128" fmla="*/ 5886534 h 6858000"/>
              <a:gd name="connsiteX129" fmla="*/ 5988737 w 6568309"/>
              <a:gd name="connsiteY129" fmla="*/ 5888644 h 6858000"/>
              <a:gd name="connsiteX130" fmla="*/ 5992371 w 6568309"/>
              <a:gd name="connsiteY130" fmla="*/ 5903832 h 6858000"/>
              <a:gd name="connsiteX131" fmla="*/ 5990780 w 6568309"/>
              <a:gd name="connsiteY131" fmla="*/ 5923391 h 6858000"/>
              <a:gd name="connsiteX132" fmla="*/ 5993870 w 6568309"/>
              <a:gd name="connsiteY132" fmla="*/ 6013205 h 6858000"/>
              <a:gd name="connsiteX133" fmla="*/ 5997673 w 6568309"/>
              <a:gd name="connsiteY133" fmla="*/ 6074018 h 6858000"/>
              <a:gd name="connsiteX134" fmla="*/ 6014840 w 6568309"/>
              <a:gd name="connsiteY134" fmla="*/ 6130837 h 6858000"/>
              <a:gd name="connsiteX135" fmla="*/ 6010704 w 6568309"/>
              <a:gd name="connsiteY135" fmla="*/ 6152982 h 6858000"/>
              <a:gd name="connsiteX136" fmla="*/ 6038294 w 6568309"/>
              <a:gd name="connsiteY136" fmla="*/ 6221100 h 6858000"/>
              <a:gd name="connsiteX137" fmla="*/ 6052331 w 6568309"/>
              <a:gd name="connsiteY137" fmla="*/ 6287550 h 6858000"/>
              <a:gd name="connsiteX138" fmla="*/ 6074143 w 6568309"/>
              <a:gd name="connsiteY138" fmla="*/ 6401595 h 6858000"/>
              <a:gd name="connsiteX139" fmla="*/ 6060199 w 6568309"/>
              <a:gd name="connsiteY139" fmla="*/ 6487110 h 6858000"/>
              <a:gd name="connsiteX140" fmla="*/ 6081156 w 6568309"/>
              <a:gd name="connsiteY140" fmla="*/ 6588589 h 6858000"/>
              <a:gd name="connsiteX141" fmla="*/ 6114944 w 6568309"/>
              <a:gd name="connsiteY141" fmla="*/ 6769963 h 6858000"/>
              <a:gd name="connsiteX142" fmla="*/ 6128950 w 6568309"/>
              <a:gd name="connsiteY142" fmla="*/ 6835814 h 6858000"/>
              <a:gd name="connsiteX143" fmla="*/ 6132536 w 6568309"/>
              <a:gd name="connsiteY143" fmla="*/ 6858000 h 6858000"/>
              <a:gd name="connsiteX144" fmla="*/ 4789511 w 6568309"/>
              <a:gd name="connsiteY144" fmla="*/ 6858000 h 6858000"/>
              <a:gd name="connsiteX145" fmla="*/ 1866294 w 6568309"/>
              <a:gd name="connsiteY145" fmla="*/ 6858000 h 6858000"/>
              <a:gd name="connsiteX146" fmla="*/ 1705866 w 6568309"/>
              <a:gd name="connsiteY146" fmla="*/ 6858000 h 6858000"/>
              <a:gd name="connsiteX147" fmla="*/ 1343025 w 6568309"/>
              <a:gd name="connsiteY147" fmla="*/ 6858000 h 6858000"/>
              <a:gd name="connsiteX148" fmla="*/ 523269 w 6568309"/>
              <a:gd name="connsiteY148" fmla="*/ 6858000 h 6858000"/>
              <a:gd name="connsiteX149" fmla="*/ 362841 w 6568309"/>
              <a:gd name="connsiteY149" fmla="*/ 6858000 h 6858000"/>
              <a:gd name="connsiteX150" fmla="*/ 0 w 6568309"/>
              <a:gd name="connsiteY15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</a:cxnLst>
            <a:rect l="l" t="t" r="r" b="b"/>
            <a:pathLst>
              <a:path w="6568309" h="6858000">
                <a:moveTo>
                  <a:pt x="0" y="0"/>
                </a:moveTo>
                <a:lnTo>
                  <a:pt x="362841" y="0"/>
                </a:lnTo>
                <a:lnTo>
                  <a:pt x="523269" y="0"/>
                </a:lnTo>
                <a:lnTo>
                  <a:pt x="1343025" y="0"/>
                </a:lnTo>
                <a:lnTo>
                  <a:pt x="1705866" y="0"/>
                </a:lnTo>
                <a:lnTo>
                  <a:pt x="1866294" y="0"/>
                </a:lnTo>
                <a:lnTo>
                  <a:pt x="5225154" y="0"/>
                </a:lnTo>
                <a:lnTo>
                  <a:pt x="6568179" y="0"/>
                </a:lnTo>
                <a:lnTo>
                  <a:pt x="6568309" y="1"/>
                </a:lnTo>
                <a:lnTo>
                  <a:pt x="6562951" y="30700"/>
                </a:lnTo>
                <a:cubicBezTo>
                  <a:pt x="6559126" y="84364"/>
                  <a:pt x="6548218" y="241149"/>
                  <a:pt x="6547446" y="310025"/>
                </a:cubicBezTo>
                <a:cubicBezTo>
                  <a:pt x="6550151" y="367544"/>
                  <a:pt x="6557712" y="408251"/>
                  <a:pt x="6558316" y="443960"/>
                </a:cubicBezTo>
                <a:cubicBezTo>
                  <a:pt x="6555224" y="499397"/>
                  <a:pt x="6534767" y="604434"/>
                  <a:pt x="6528896" y="642659"/>
                </a:cubicBezTo>
                <a:cubicBezTo>
                  <a:pt x="6535204" y="657287"/>
                  <a:pt x="6515365" y="658191"/>
                  <a:pt x="6523095" y="673307"/>
                </a:cubicBezTo>
                <a:cubicBezTo>
                  <a:pt x="6523388" y="693769"/>
                  <a:pt x="6506868" y="797295"/>
                  <a:pt x="6496169" y="839641"/>
                </a:cubicBezTo>
                <a:cubicBezTo>
                  <a:pt x="6484119" y="887148"/>
                  <a:pt x="6457817" y="937731"/>
                  <a:pt x="6450789" y="958357"/>
                </a:cubicBezTo>
                <a:cubicBezTo>
                  <a:pt x="6443760" y="978983"/>
                  <a:pt x="6459217" y="936930"/>
                  <a:pt x="6453996" y="963398"/>
                </a:cubicBezTo>
                <a:cubicBezTo>
                  <a:pt x="6448777" y="989867"/>
                  <a:pt x="6425575" y="1087010"/>
                  <a:pt x="6419467" y="1117169"/>
                </a:cubicBezTo>
                <a:cubicBezTo>
                  <a:pt x="6431540" y="1118586"/>
                  <a:pt x="6409651" y="1135372"/>
                  <a:pt x="6417348" y="1144352"/>
                </a:cubicBezTo>
                <a:cubicBezTo>
                  <a:pt x="6424109" y="1150681"/>
                  <a:pt x="6419047" y="1157251"/>
                  <a:pt x="6418473" y="1164484"/>
                </a:cubicBezTo>
                <a:cubicBezTo>
                  <a:pt x="6423767" y="1173524"/>
                  <a:pt x="6413947" y="1205209"/>
                  <a:pt x="6406979" y="1213829"/>
                </a:cubicBezTo>
                <a:cubicBezTo>
                  <a:pt x="6382818" y="1235037"/>
                  <a:pt x="6400452" y="1277327"/>
                  <a:pt x="6381928" y="1294823"/>
                </a:cubicBezTo>
                <a:cubicBezTo>
                  <a:pt x="6379195" y="1300845"/>
                  <a:pt x="6378069" y="1306615"/>
                  <a:pt x="6377948" y="1312193"/>
                </a:cubicBezTo>
                <a:lnTo>
                  <a:pt x="6379894" y="1327626"/>
                </a:lnTo>
                <a:lnTo>
                  <a:pt x="6385024" y="1331644"/>
                </a:lnTo>
                <a:lnTo>
                  <a:pt x="6383696" y="1341276"/>
                </a:lnTo>
                <a:cubicBezTo>
                  <a:pt x="6383952" y="1342166"/>
                  <a:pt x="6384208" y="1343055"/>
                  <a:pt x="6384464" y="1343945"/>
                </a:cubicBezTo>
                <a:cubicBezTo>
                  <a:pt x="6385957" y="1349040"/>
                  <a:pt x="6387253" y="1354080"/>
                  <a:pt x="6387748" y="1359134"/>
                </a:cubicBezTo>
                <a:cubicBezTo>
                  <a:pt x="6384363" y="1373109"/>
                  <a:pt x="6372802" y="1397612"/>
                  <a:pt x="6364157" y="1427803"/>
                </a:cubicBezTo>
                <a:cubicBezTo>
                  <a:pt x="6348141" y="1460349"/>
                  <a:pt x="6348362" y="1505076"/>
                  <a:pt x="6335874" y="1540278"/>
                </a:cubicBezTo>
                <a:lnTo>
                  <a:pt x="6331892" y="1547262"/>
                </a:lnTo>
                <a:lnTo>
                  <a:pt x="6332744" y="1577056"/>
                </a:lnTo>
                <a:cubicBezTo>
                  <a:pt x="6335859" y="1582205"/>
                  <a:pt x="6336674" y="1589568"/>
                  <a:pt x="6333604" y="1595898"/>
                </a:cubicBezTo>
                <a:lnTo>
                  <a:pt x="6324749" y="1703726"/>
                </a:lnTo>
                <a:cubicBezTo>
                  <a:pt x="6324080" y="1739332"/>
                  <a:pt x="6318019" y="1754453"/>
                  <a:pt x="6329594" y="1809535"/>
                </a:cubicBezTo>
                <a:cubicBezTo>
                  <a:pt x="6344930" y="1868036"/>
                  <a:pt x="6323725" y="1952670"/>
                  <a:pt x="6329062" y="2018310"/>
                </a:cubicBezTo>
                <a:cubicBezTo>
                  <a:pt x="6308075" y="2053162"/>
                  <a:pt x="6326925" y="2034561"/>
                  <a:pt x="6321735" y="2071355"/>
                </a:cubicBezTo>
                <a:lnTo>
                  <a:pt x="6322678" y="2141166"/>
                </a:lnTo>
                <a:lnTo>
                  <a:pt x="6321340" y="2154548"/>
                </a:lnTo>
                <a:lnTo>
                  <a:pt x="6316582" y="2158153"/>
                </a:lnTo>
                <a:lnTo>
                  <a:pt x="6311428" y="2178174"/>
                </a:lnTo>
                <a:cubicBezTo>
                  <a:pt x="6310177" y="2185696"/>
                  <a:pt x="6309622" y="2193828"/>
                  <a:pt x="6310192" y="2202858"/>
                </a:cubicBezTo>
                <a:cubicBezTo>
                  <a:pt x="6319667" y="2232772"/>
                  <a:pt x="6296459" y="2283357"/>
                  <a:pt x="6309211" y="2320214"/>
                </a:cubicBezTo>
                <a:cubicBezTo>
                  <a:pt x="6307537" y="2355906"/>
                  <a:pt x="6302490" y="2394678"/>
                  <a:pt x="6300151" y="2417011"/>
                </a:cubicBezTo>
                <a:cubicBezTo>
                  <a:pt x="6292303" y="2426377"/>
                  <a:pt x="6304439" y="2456509"/>
                  <a:pt x="6295176" y="2454207"/>
                </a:cubicBezTo>
                <a:cubicBezTo>
                  <a:pt x="6299335" y="2464947"/>
                  <a:pt x="6297305" y="2476105"/>
                  <a:pt x="6293727" y="2487203"/>
                </a:cubicBezTo>
                <a:lnTo>
                  <a:pt x="6285477" y="2512282"/>
                </a:lnTo>
                <a:cubicBezTo>
                  <a:pt x="6285720" y="2512961"/>
                  <a:pt x="6285962" y="2513640"/>
                  <a:pt x="6286205" y="2514318"/>
                </a:cubicBezTo>
                <a:cubicBezTo>
                  <a:pt x="6292347" y="2534324"/>
                  <a:pt x="6298487" y="2554328"/>
                  <a:pt x="6304629" y="2574334"/>
                </a:cubicBezTo>
                <a:lnTo>
                  <a:pt x="6303842" y="2579877"/>
                </a:lnTo>
                <a:cubicBezTo>
                  <a:pt x="6303729" y="2585644"/>
                  <a:pt x="6304006" y="2603388"/>
                  <a:pt x="6303953" y="2608928"/>
                </a:cubicBezTo>
                <a:lnTo>
                  <a:pt x="6303530" y="2613111"/>
                </a:lnTo>
                <a:lnTo>
                  <a:pt x="6297474" y="2621996"/>
                </a:lnTo>
                <a:lnTo>
                  <a:pt x="6299263" y="2634265"/>
                </a:lnTo>
                <a:lnTo>
                  <a:pt x="6293065" y="2647237"/>
                </a:lnTo>
                <a:cubicBezTo>
                  <a:pt x="6294685" y="2648158"/>
                  <a:pt x="6296180" y="2649356"/>
                  <a:pt x="6297496" y="2650786"/>
                </a:cubicBezTo>
                <a:lnTo>
                  <a:pt x="6301708" y="2661993"/>
                </a:lnTo>
                <a:lnTo>
                  <a:pt x="6295884" y="2670949"/>
                </a:lnTo>
                <a:cubicBezTo>
                  <a:pt x="6304913" y="2672007"/>
                  <a:pt x="6294429" y="2681695"/>
                  <a:pt x="6291714" y="2690255"/>
                </a:cubicBezTo>
                <a:lnTo>
                  <a:pt x="6292327" y="2695683"/>
                </a:lnTo>
                <a:lnTo>
                  <a:pt x="6284410" y="2713964"/>
                </a:lnTo>
                <a:lnTo>
                  <a:pt x="6280410" y="2730175"/>
                </a:lnTo>
                <a:lnTo>
                  <a:pt x="6288082" y="2763497"/>
                </a:lnTo>
                <a:lnTo>
                  <a:pt x="6260924" y="3051539"/>
                </a:lnTo>
                <a:cubicBezTo>
                  <a:pt x="6251455" y="3165645"/>
                  <a:pt x="6222174" y="3216611"/>
                  <a:pt x="6210151" y="3335396"/>
                </a:cubicBezTo>
                <a:lnTo>
                  <a:pt x="6212034" y="3456509"/>
                </a:lnTo>
                <a:lnTo>
                  <a:pt x="6197490" y="3531827"/>
                </a:lnTo>
                <a:lnTo>
                  <a:pt x="6208018" y="3570877"/>
                </a:lnTo>
                <a:lnTo>
                  <a:pt x="6205920" y="3583849"/>
                </a:lnTo>
                <a:lnTo>
                  <a:pt x="6199616" y="3592763"/>
                </a:lnTo>
                <a:cubicBezTo>
                  <a:pt x="6191839" y="3613948"/>
                  <a:pt x="6196204" y="3641245"/>
                  <a:pt x="6181288" y="3653485"/>
                </a:cubicBezTo>
                <a:cubicBezTo>
                  <a:pt x="6178087" y="3659316"/>
                  <a:pt x="6176516" y="3664985"/>
                  <a:pt x="6175963" y="3670528"/>
                </a:cubicBezTo>
                <a:lnTo>
                  <a:pt x="6176722" y="3685990"/>
                </a:lnTo>
                <a:lnTo>
                  <a:pt x="6181549" y="3690283"/>
                </a:lnTo>
                <a:lnTo>
                  <a:pt x="6179476" y="3699787"/>
                </a:lnTo>
                <a:cubicBezTo>
                  <a:pt x="6179664" y="3700686"/>
                  <a:pt x="6179852" y="3701586"/>
                  <a:pt x="6180040" y="3702486"/>
                </a:cubicBezTo>
                <a:cubicBezTo>
                  <a:pt x="6181140" y="3707637"/>
                  <a:pt x="6182047" y="3712728"/>
                  <a:pt x="6182155" y="3717784"/>
                </a:cubicBezTo>
                <a:cubicBezTo>
                  <a:pt x="6156678" y="3711701"/>
                  <a:pt x="6178864" y="3759789"/>
                  <a:pt x="6158980" y="3746229"/>
                </a:cubicBezTo>
                <a:cubicBezTo>
                  <a:pt x="6144630" y="3780750"/>
                  <a:pt x="6117520" y="3867558"/>
                  <a:pt x="6096049" y="3924910"/>
                </a:cubicBezTo>
                <a:lnTo>
                  <a:pt x="6069712" y="3989353"/>
                </a:lnTo>
                <a:lnTo>
                  <a:pt x="6067330" y="4033899"/>
                </a:lnTo>
                <a:cubicBezTo>
                  <a:pt x="6065506" y="4070470"/>
                  <a:pt x="6063599" y="4110146"/>
                  <a:pt x="6061081" y="4142250"/>
                </a:cubicBezTo>
                <a:cubicBezTo>
                  <a:pt x="6055260" y="4200007"/>
                  <a:pt x="6045907" y="4278998"/>
                  <a:pt x="6042858" y="4329442"/>
                </a:cubicBezTo>
                <a:cubicBezTo>
                  <a:pt x="6038376" y="4381764"/>
                  <a:pt x="6036461" y="4433012"/>
                  <a:pt x="6034182" y="4456184"/>
                </a:cubicBezTo>
                <a:lnTo>
                  <a:pt x="6029178" y="4468478"/>
                </a:lnTo>
                <a:lnTo>
                  <a:pt x="6029974" y="4469862"/>
                </a:lnTo>
                <a:cubicBezTo>
                  <a:pt x="6031287" y="4476321"/>
                  <a:pt x="6030316" y="4480555"/>
                  <a:pt x="6028340" y="4483797"/>
                </a:cubicBezTo>
                <a:lnTo>
                  <a:pt x="6025168" y="4487091"/>
                </a:lnTo>
                <a:lnTo>
                  <a:pt x="6023164" y="4496728"/>
                </a:lnTo>
                <a:lnTo>
                  <a:pt x="6016839" y="4515918"/>
                </a:lnTo>
                <a:cubicBezTo>
                  <a:pt x="6017189" y="4517049"/>
                  <a:pt x="6017537" y="4518182"/>
                  <a:pt x="6017886" y="4519316"/>
                </a:cubicBezTo>
                <a:lnTo>
                  <a:pt x="6011819" y="4547957"/>
                </a:lnTo>
                <a:lnTo>
                  <a:pt x="6012791" y="4548262"/>
                </a:lnTo>
                <a:cubicBezTo>
                  <a:pt x="6014837" y="4549595"/>
                  <a:pt x="6016087" y="4551811"/>
                  <a:pt x="6015703" y="4555939"/>
                </a:cubicBezTo>
                <a:cubicBezTo>
                  <a:pt x="6031790" y="4548276"/>
                  <a:pt x="6021405" y="4557977"/>
                  <a:pt x="6018854" y="4570815"/>
                </a:cubicBezTo>
                <a:cubicBezTo>
                  <a:pt x="6021736" y="4583801"/>
                  <a:pt x="6030754" y="4622347"/>
                  <a:pt x="6033000" y="4633846"/>
                </a:cubicBezTo>
                <a:lnTo>
                  <a:pt x="6032325" y="4639816"/>
                </a:lnTo>
                <a:lnTo>
                  <a:pt x="6032549" y="4639923"/>
                </a:lnTo>
                <a:cubicBezTo>
                  <a:pt x="6032911" y="4641190"/>
                  <a:pt x="6032878" y="4643141"/>
                  <a:pt x="6032309" y="4646192"/>
                </a:cubicBezTo>
                <a:lnTo>
                  <a:pt x="6031095" y="4650706"/>
                </a:lnTo>
                <a:lnTo>
                  <a:pt x="6029786" y="4662290"/>
                </a:lnTo>
                <a:cubicBezTo>
                  <a:pt x="6030161" y="4663587"/>
                  <a:pt x="6030536" y="4664883"/>
                  <a:pt x="6030911" y="4666180"/>
                </a:cubicBezTo>
                <a:lnTo>
                  <a:pt x="6033630" y="4667585"/>
                </a:lnTo>
                <a:lnTo>
                  <a:pt x="6033189" y="4668660"/>
                </a:lnTo>
                <a:cubicBezTo>
                  <a:pt x="6027286" y="4676831"/>
                  <a:pt x="6019767" y="4679345"/>
                  <a:pt x="6038764" y="4689807"/>
                </a:cubicBezTo>
                <a:cubicBezTo>
                  <a:pt x="6028616" y="4708535"/>
                  <a:pt x="6040474" y="4712235"/>
                  <a:pt x="6042217" y="4737890"/>
                </a:cubicBezTo>
                <a:cubicBezTo>
                  <a:pt x="6033362" y="4748600"/>
                  <a:pt x="6035273" y="4757223"/>
                  <a:pt x="6040543" y="4765657"/>
                </a:cubicBezTo>
                <a:cubicBezTo>
                  <a:pt x="6034416" y="4790618"/>
                  <a:pt x="6040696" y="4813399"/>
                  <a:pt x="6039956" y="4841463"/>
                </a:cubicBezTo>
                <a:lnTo>
                  <a:pt x="6057123" y="4969863"/>
                </a:lnTo>
                <a:lnTo>
                  <a:pt x="6055039" y="4974028"/>
                </a:lnTo>
                <a:cubicBezTo>
                  <a:pt x="6053860" y="4976933"/>
                  <a:pt x="6053409" y="4978909"/>
                  <a:pt x="6053462" y="4980318"/>
                </a:cubicBezTo>
                <a:lnTo>
                  <a:pt x="6053643" y="4980501"/>
                </a:lnTo>
                <a:lnTo>
                  <a:pt x="6051733" y="4986338"/>
                </a:lnTo>
                <a:lnTo>
                  <a:pt x="6049602" y="4991296"/>
                </a:lnTo>
                <a:cubicBezTo>
                  <a:pt x="6058123" y="5019829"/>
                  <a:pt x="6066643" y="5048361"/>
                  <a:pt x="6075165" y="5076895"/>
                </a:cubicBezTo>
                <a:lnTo>
                  <a:pt x="6073751" y="5081568"/>
                </a:lnTo>
                <a:cubicBezTo>
                  <a:pt x="6073034" y="5084748"/>
                  <a:pt x="6072888" y="5086810"/>
                  <a:pt x="6073150" y="5088173"/>
                </a:cubicBezTo>
                <a:lnTo>
                  <a:pt x="6073355" y="5088300"/>
                </a:lnTo>
                <a:lnTo>
                  <a:pt x="6072362" y="5094558"/>
                </a:lnTo>
                <a:cubicBezTo>
                  <a:pt x="6070184" y="5105196"/>
                  <a:pt x="6067588" y="5115626"/>
                  <a:pt x="6064726" y="5125620"/>
                </a:cubicBezTo>
                <a:cubicBezTo>
                  <a:pt x="6063568" y="5154527"/>
                  <a:pt x="6065189" y="5244020"/>
                  <a:pt x="6065415" y="5268004"/>
                </a:cubicBezTo>
                <a:cubicBezTo>
                  <a:pt x="6065637" y="5268513"/>
                  <a:pt x="6065860" y="5269021"/>
                  <a:pt x="6066081" y="5269530"/>
                </a:cubicBezTo>
                <a:lnTo>
                  <a:pt x="6043407" y="5390941"/>
                </a:lnTo>
                <a:cubicBezTo>
                  <a:pt x="6032545" y="5438194"/>
                  <a:pt x="6020942" y="5465286"/>
                  <a:pt x="6025377" y="5539927"/>
                </a:cubicBezTo>
                <a:cubicBezTo>
                  <a:pt x="6019787" y="5610775"/>
                  <a:pt x="6013913" y="5740573"/>
                  <a:pt x="6010052" y="5791594"/>
                </a:cubicBezTo>
                <a:cubicBezTo>
                  <a:pt x="5989401" y="5787060"/>
                  <a:pt x="6018524" y="5849672"/>
                  <a:pt x="5994220" y="5855206"/>
                </a:cubicBezTo>
                <a:cubicBezTo>
                  <a:pt x="5995282" y="5860240"/>
                  <a:pt x="5980598" y="5868910"/>
                  <a:pt x="5982580" y="5873582"/>
                </a:cubicBezTo>
                <a:cubicBezTo>
                  <a:pt x="5982922" y="5874401"/>
                  <a:pt x="5983265" y="5875218"/>
                  <a:pt x="5983608" y="5876037"/>
                </a:cubicBezTo>
                <a:lnTo>
                  <a:pt x="5983535" y="5886534"/>
                </a:lnTo>
                <a:lnTo>
                  <a:pt x="5988737" y="5888644"/>
                </a:lnTo>
                <a:cubicBezTo>
                  <a:pt x="5989948" y="5893707"/>
                  <a:pt x="5991159" y="5898769"/>
                  <a:pt x="5992371" y="5903832"/>
                </a:cubicBezTo>
                <a:cubicBezTo>
                  <a:pt x="5992924" y="5909651"/>
                  <a:pt x="5992578" y="5916068"/>
                  <a:pt x="5990780" y="5923391"/>
                </a:cubicBezTo>
                <a:cubicBezTo>
                  <a:pt x="5975822" y="5948880"/>
                  <a:pt x="6013580" y="5981626"/>
                  <a:pt x="5993870" y="6013205"/>
                </a:cubicBezTo>
                <a:cubicBezTo>
                  <a:pt x="5988486" y="6024901"/>
                  <a:pt x="5991718" y="6066777"/>
                  <a:pt x="5997673" y="6074018"/>
                </a:cubicBezTo>
                <a:cubicBezTo>
                  <a:pt x="5998007" y="6081731"/>
                  <a:pt x="6007861" y="6126985"/>
                  <a:pt x="6014840" y="6130837"/>
                </a:cubicBezTo>
                <a:cubicBezTo>
                  <a:pt x="6022998" y="6137057"/>
                  <a:pt x="5999420" y="6156330"/>
                  <a:pt x="6010704" y="6152982"/>
                </a:cubicBezTo>
                <a:cubicBezTo>
                  <a:pt x="6008682" y="6186619"/>
                  <a:pt x="6039938" y="6191636"/>
                  <a:pt x="6038294" y="6221100"/>
                </a:cubicBezTo>
                <a:cubicBezTo>
                  <a:pt x="6039643" y="6222126"/>
                  <a:pt x="6046356" y="6257468"/>
                  <a:pt x="6052331" y="6287550"/>
                </a:cubicBezTo>
                <a:cubicBezTo>
                  <a:pt x="6058307" y="6317632"/>
                  <a:pt x="6082079" y="6391312"/>
                  <a:pt x="6074143" y="6401595"/>
                </a:cubicBezTo>
                <a:cubicBezTo>
                  <a:pt x="6074931" y="6423902"/>
                  <a:pt x="6059614" y="6432919"/>
                  <a:pt x="6060199" y="6487110"/>
                </a:cubicBezTo>
                <a:cubicBezTo>
                  <a:pt x="6075583" y="6574474"/>
                  <a:pt x="6076150" y="6553611"/>
                  <a:pt x="6081156" y="6588589"/>
                </a:cubicBezTo>
                <a:cubicBezTo>
                  <a:pt x="6102088" y="6637976"/>
                  <a:pt x="6067660" y="6687723"/>
                  <a:pt x="6114944" y="6769963"/>
                </a:cubicBezTo>
                <a:cubicBezTo>
                  <a:pt x="6130462" y="6819284"/>
                  <a:pt x="6119243" y="6817955"/>
                  <a:pt x="6128950" y="6835814"/>
                </a:cubicBezTo>
                <a:lnTo>
                  <a:pt x="6132536" y="6858000"/>
                </a:lnTo>
                <a:lnTo>
                  <a:pt x="4789511" y="6858000"/>
                </a:lnTo>
                <a:lnTo>
                  <a:pt x="1866294" y="6858000"/>
                </a:lnTo>
                <a:lnTo>
                  <a:pt x="1705866" y="6858000"/>
                </a:lnTo>
                <a:lnTo>
                  <a:pt x="1343025" y="6858000"/>
                </a:lnTo>
                <a:lnTo>
                  <a:pt x="523269" y="6858000"/>
                </a:lnTo>
                <a:lnTo>
                  <a:pt x="362841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BB23C4-D039-3DA9-C70C-B7E09F219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063" y="431631"/>
            <a:ext cx="5281019" cy="13308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PCA </a:t>
            </a:r>
            <a:b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2000" i="0" u="none" strike="noStrike" baseline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Removing the variable </a:t>
            </a:r>
            <a:r>
              <a:rPr lang="en-US" sz="2000" i="0" u="none" strike="noStrike" baseline="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rthr_twotree_shrt_vacatns_trvl</a:t>
            </a:r>
            <a:endParaRPr lang="en-US" sz="2000" kern="12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EC19C4-F067-471C-8E67-E523903DF6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37034" y="2194102"/>
            <a:ext cx="4438036" cy="3908585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/>
            <a:r>
              <a:rPr lang="en-US" sz="2000" dirty="0"/>
              <a:t>Extraction Technique – Principle Component Analysis</a:t>
            </a:r>
          </a:p>
          <a:p>
            <a:pPr indent="-228600" defTabSz="914400"/>
            <a:r>
              <a:rPr lang="en-US" sz="2000" dirty="0"/>
              <a:t>Rotation Method – Varimax</a:t>
            </a:r>
          </a:p>
          <a:p>
            <a:pPr indent="-228600" defTabSz="914400"/>
            <a:r>
              <a:rPr lang="en-US" sz="2000" dirty="0"/>
              <a:t>criteria for determining that a factor was extracted : Kaiser Criterion(eigen value=&gt;1)</a:t>
            </a:r>
          </a:p>
          <a:p>
            <a:pPr indent="-228600" defTabSz="914400"/>
            <a:r>
              <a:rPr lang="en-US" sz="2000" dirty="0"/>
              <a:t>Factor extracted – 2</a:t>
            </a:r>
          </a:p>
          <a:p>
            <a:pPr indent="-228600" defTabSz="914400"/>
            <a:r>
              <a:rPr lang="en-US" sz="2000" dirty="0"/>
              <a:t>Variance explained - </a:t>
            </a:r>
            <a:r>
              <a:rPr lang="en-US" sz="1800" b="0" i="0" u="none" strike="noStrike" baseline="0" dirty="0">
                <a:latin typeface="Calibri" panose="020F0502020204030204" pitchFamily="34" charset="0"/>
              </a:rPr>
              <a:t>57.95%</a:t>
            </a:r>
            <a:endParaRPr lang="en-US" sz="2000" dirty="0"/>
          </a:p>
          <a:p>
            <a:pPr indent="-228600" defTabSz="914400"/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9C7170-6F5B-D0B2-3557-6B503CB718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0" y="1281580"/>
            <a:ext cx="5153035" cy="489538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CF40466-1C42-56BA-F862-F1020BEB39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85120" y="0"/>
            <a:ext cx="1706880" cy="1620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0071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821940F-7A1D-4ACC-85B4-A932898AB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6674508-81D3-48CF-96BF-7FC60EAA57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741994" cy="6858000"/>
          </a:xfrm>
          <a:custGeom>
            <a:avLst/>
            <a:gdLst>
              <a:gd name="connsiteX0" fmla="*/ 0 w 6568309"/>
              <a:gd name="connsiteY0" fmla="*/ 0 h 6858000"/>
              <a:gd name="connsiteX1" fmla="*/ 362841 w 6568309"/>
              <a:gd name="connsiteY1" fmla="*/ 0 h 6858000"/>
              <a:gd name="connsiteX2" fmla="*/ 523269 w 6568309"/>
              <a:gd name="connsiteY2" fmla="*/ 0 h 6858000"/>
              <a:gd name="connsiteX3" fmla="*/ 1343025 w 6568309"/>
              <a:gd name="connsiteY3" fmla="*/ 0 h 6858000"/>
              <a:gd name="connsiteX4" fmla="*/ 1705866 w 6568309"/>
              <a:gd name="connsiteY4" fmla="*/ 0 h 6858000"/>
              <a:gd name="connsiteX5" fmla="*/ 1866294 w 6568309"/>
              <a:gd name="connsiteY5" fmla="*/ 0 h 6858000"/>
              <a:gd name="connsiteX6" fmla="*/ 5225154 w 6568309"/>
              <a:gd name="connsiteY6" fmla="*/ 0 h 6858000"/>
              <a:gd name="connsiteX7" fmla="*/ 6568179 w 6568309"/>
              <a:gd name="connsiteY7" fmla="*/ 0 h 6858000"/>
              <a:gd name="connsiteX8" fmla="*/ 6568309 w 6568309"/>
              <a:gd name="connsiteY8" fmla="*/ 1 h 6858000"/>
              <a:gd name="connsiteX9" fmla="*/ 6562951 w 6568309"/>
              <a:gd name="connsiteY9" fmla="*/ 30700 h 6858000"/>
              <a:gd name="connsiteX10" fmla="*/ 6547446 w 6568309"/>
              <a:gd name="connsiteY10" fmla="*/ 310025 h 6858000"/>
              <a:gd name="connsiteX11" fmla="*/ 6558316 w 6568309"/>
              <a:gd name="connsiteY11" fmla="*/ 443960 h 6858000"/>
              <a:gd name="connsiteX12" fmla="*/ 6528896 w 6568309"/>
              <a:gd name="connsiteY12" fmla="*/ 642659 h 6858000"/>
              <a:gd name="connsiteX13" fmla="*/ 6523095 w 6568309"/>
              <a:gd name="connsiteY13" fmla="*/ 673307 h 6858000"/>
              <a:gd name="connsiteX14" fmla="*/ 6496169 w 6568309"/>
              <a:gd name="connsiteY14" fmla="*/ 839641 h 6858000"/>
              <a:gd name="connsiteX15" fmla="*/ 6450789 w 6568309"/>
              <a:gd name="connsiteY15" fmla="*/ 958357 h 6858000"/>
              <a:gd name="connsiteX16" fmla="*/ 6453996 w 6568309"/>
              <a:gd name="connsiteY16" fmla="*/ 963398 h 6858000"/>
              <a:gd name="connsiteX17" fmla="*/ 6419467 w 6568309"/>
              <a:gd name="connsiteY17" fmla="*/ 1117169 h 6858000"/>
              <a:gd name="connsiteX18" fmla="*/ 6417348 w 6568309"/>
              <a:gd name="connsiteY18" fmla="*/ 1144352 h 6858000"/>
              <a:gd name="connsiteX19" fmla="*/ 6418473 w 6568309"/>
              <a:gd name="connsiteY19" fmla="*/ 1164484 h 6858000"/>
              <a:gd name="connsiteX20" fmla="*/ 6406979 w 6568309"/>
              <a:gd name="connsiteY20" fmla="*/ 1213829 h 6858000"/>
              <a:gd name="connsiteX21" fmla="*/ 6381928 w 6568309"/>
              <a:gd name="connsiteY21" fmla="*/ 1294823 h 6858000"/>
              <a:gd name="connsiteX22" fmla="*/ 6377948 w 6568309"/>
              <a:gd name="connsiteY22" fmla="*/ 1312193 h 6858000"/>
              <a:gd name="connsiteX23" fmla="*/ 6379894 w 6568309"/>
              <a:gd name="connsiteY23" fmla="*/ 1327626 h 6858000"/>
              <a:gd name="connsiteX24" fmla="*/ 6385024 w 6568309"/>
              <a:gd name="connsiteY24" fmla="*/ 1331644 h 6858000"/>
              <a:gd name="connsiteX25" fmla="*/ 6383696 w 6568309"/>
              <a:gd name="connsiteY25" fmla="*/ 1341276 h 6858000"/>
              <a:gd name="connsiteX26" fmla="*/ 6384464 w 6568309"/>
              <a:gd name="connsiteY26" fmla="*/ 1343945 h 6858000"/>
              <a:gd name="connsiteX27" fmla="*/ 6387748 w 6568309"/>
              <a:gd name="connsiteY27" fmla="*/ 1359134 h 6858000"/>
              <a:gd name="connsiteX28" fmla="*/ 6364157 w 6568309"/>
              <a:gd name="connsiteY28" fmla="*/ 1427803 h 6858000"/>
              <a:gd name="connsiteX29" fmla="*/ 6335874 w 6568309"/>
              <a:gd name="connsiteY29" fmla="*/ 1540278 h 6858000"/>
              <a:gd name="connsiteX30" fmla="*/ 6331892 w 6568309"/>
              <a:gd name="connsiteY30" fmla="*/ 1547262 h 6858000"/>
              <a:gd name="connsiteX31" fmla="*/ 6332744 w 6568309"/>
              <a:gd name="connsiteY31" fmla="*/ 1577056 h 6858000"/>
              <a:gd name="connsiteX32" fmla="*/ 6333604 w 6568309"/>
              <a:gd name="connsiteY32" fmla="*/ 1595898 h 6858000"/>
              <a:gd name="connsiteX33" fmla="*/ 6324749 w 6568309"/>
              <a:gd name="connsiteY33" fmla="*/ 1703726 h 6858000"/>
              <a:gd name="connsiteX34" fmla="*/ 6329594 w 6568309"/>
              <a:gd name="connsiteY34" fmla="*/ 1809535 h 6858000"/>
              <a:gd name="connsiteX35" fmla="*/ 6329062 w 6568309"/>
              <a:gd name="connsiteY35" fmla="*/ 2018310 h 6858000"/>
              <a:gd name="connsiteX36" fmla="*/ 6321735 w 6568309"/>
              <a:gd name="connsiteY36" fmla="*/ 2071355 h 6858000"/>
              <a:gd name="connsiteX37" fmla="*/ 6322678 w 6568309"/>
              <a:gd name="connsiteY37" fmla="*/ 2141166 h 6858000"/>
              <a:gd name="connsiteX38" fmla="*/ 6321340 w 6568309"/>
              <a:gd name="connsiteY38" fmla="*/ 2154548 h 6858000"/>
              <a:gd name="connsiteX39" fmla="*/ 6316582 w 6568309"/>
              <a:gd name="connsiteY39" fmla="*/ 2158153 h 6858000"/>
              <a:gd name="connsiteX40" fmla="*/ 6311428 w 6568309"/>
              <a:gd name="connsiteY40" fmla="*/ 2178174 h 6858000"/>
              <a:gd name="connsiteX41" fmla="*/ 6310192 w 6568309"/>
              <a:gd name="connsiteY41" fmla="*/ 2202858 h 6858000"/>
              <a:gd name="connsiteX42" fmla="*/ 6309211 w 6568309"/>
              <a:gd name="connsiteY42" fmla="*/ 2320214 h 6858000"/>
              <a:gd name="connsiteX43" fmla="*/ 6300151 w 6568309"/>
              <a:gd name="connsiteY43" fmla="*/ 2417011 h 6858000"/>
              <a:gd name="connsiteX44" fmla="*/ 6295176 w 6568309"/>
              <a:gd name="connsiteY44" fmla="*/ 2454207 h 6858000"/>
              <a:gd name="connsiteX45" fmla="*/ 6293727 w 6568309"/>
              <a:gd name="connsiteY45" fmla="*/ 2487203 h 6858000"/>
              <a:gd name="connsiteX46" fmla="*/ 6285477 w 6568309"/>
              <a:gd name="connsiteY46" fmla="*/ 2512282 h 6858000"/>
              <a:gd name="connsiteX47" fmla="*/ 6286205 w 6568309"/>
              <a:gd name="connsiteY47" fmla="*/ 2514318 h 6858000"/>
              <a:gd name="connsiteX48" fmla="*/ 6304629 w 6568309"/>
              <a:gd name="connsiteY48" fmla="*/ 2574334 h 6858000"/>
              <a:gd name="connsiteX49" fmla="*/ 6303842 w 6568309"/>
              <a:gd name="connsiteY49" fmla="*/ 2579877 h 6858000"/>
              <a:gd name="connsiteX50" fmla="*/ 6303953 w 6568309"/>
              <a:gd name="connsiteY50" fmla="*/ 2608928 h 6858000"/>
              <a:gd name="connsiteX51" fmla="*/ 6303530 w 6568309"/>
              <a:gd name="connsiteY51" fmla="*/ 2613111 h 6858000"/>
              <a:gd name="connsiteX52" fmla="*/ 6297474 w 6568309"/>
              <a:gd name="connsiteY52" fmla="*/ 2621996 h 6858000"/>
              <a:gd name="connsiteX53" fmla="*/ 6299263 w 6568309"/>
              <a:gd name="connsiteY53" fmla="*/ 2634265 h 6858000"/>
              <a:gd name="connsiteX54" fmla="*/ 6293065 w 6568309"/>
              <a:gd name="connsiteY54" fmla="*/ 2647237 h 6858000"/>
              <a:gd name="connsiteX55" fmla="*/ 6297496 w 6568309"/>
              <a:gd name="connsiteY55" fmla="*/ 2650786 h 6858000"/>
              <a:gd name="connsiteX56" fmla="*/ 6301708 w 6568309"/>
              <a:gd name="connsiteY56" fmla="*/ 2661993 h 6858000"/>
              <a:gd name="connsiteX57" fmla="*/ 6295884 w 6568309"/>
              <a:gd name="connsiteY57" fmla="*/ 2670949 h 6858000"/>
              <a:gd name="connsiteX58" fmla="*/ 6291714 w 6568309"/>
              <a:gd name="connsiteY58" fmla="*/ 2690255 h 6858000"/>
              <a:gd name="connsiteX59" fmla="*/ 6292327 w 6568309"/>
              <a:gd name="connsiteY59" fmla="*/ 2695683 h 6858000"/>
              <a:gd name="connsiteX60" fmla="*/ 6284410 w 6568309"/>
              <a:gd name="connsiteY60" fmla="*/ 2713964 h 6858000"/>
              <a:gd name="connsiteX61" fmla="*/ 6280410 w 6568309"/>
              <a:gd name="connsiteY61" fmla="*/ 2730175 h 6858000"/>
              <a:gd name="connsiteX62" fmla="*/ 6288082 w 6568309"/>
              <a:gd name="connsiteY62" fmla="*/ 2763497 h 6858000"/>
              <a:gd name="connsiteX63" fmla="*/ 6260924 w 6568309"/>
              <a:gd name="connsiteY63" fmla="*/ 3051539 h 6858000"/>
              <a:gd name="connsiteX64" fmla="*/ 6210151 w 6568309"/>
              <a:gd name="connsiteY64" fmla="*/ 3335396 h 6858000"/>
              <a:gd name="connsiteX65" fmla="*/ 6212034 w 6568309"/>
              <a:gd name="connsiteY65" fmla="*/ 3456509 h 6858000"/>
              <a:gd name="connsiteX66" fmla="*/ 6197490 w 6568309"/>
              <a:gd name="connsiteY66" fmla="*/ 3531827 h 6858000"/>
              <a:gd name="connsiteX67" fmla="*/ 6208018 w 6568309"/>
              <a:gd name="connsiteY67" fmla="*/ 3570877 h 6858000"/>
              <a:gd name="connsiteX68" fmla="*/ 6205920 w 6568309"/>
              <a:gd name="connsiteY68" fmla="*/ 3583849 h 6858000"/>
              <a:gd name="connsiteX69" fmla="*/ 6199616 w 6568309"/>
              <a:gd name="connsiteY69" fmla="*/ 3592763 h 6858000"/>
              <a:gd name="connsiteX70" fmla="*/ 6181288 w 6568309"/>
              <a:gd name="connsiteY70" fmla="*/ 3653485 h 6858000"/>
              <a:gd name="connsiteX71" fmla="*/ 6175963 w 6568309"/>
              <a:gd name="connsiteY71" fmla="*/ 3670528 h 6858000"/>
              <a:gd name="connsiteX72" fmla="*/ 6176722 w 6568309"/>
              <a:gd name="connsiteY72" fmla="*/ 3685990 h 6858000"/>
              <a:gd name="connsiteX73" fmla="*/ 6181549 w 6568309"/>
              <a:gd name="connsiteY73" fmla="*/ 3690283 h 6858000"/>
              <a:gd name="connsiteX74" fmla="*/ 6179476 w 6568309"/>
              <a:gd name="connsiteY74" fmla="*/ 3699787 h 6858000"/>
              <a:gd name="connsiteX75" fmla="*/ 6180040 w 6568309"/>
              <a:gd name="connsiteY75" fmla="*/ 3702486 h 6858000"/>
              <a:gd name="connsiteX76" fmla="*/ 6182155 w 6568309"/>
              <a:gd name="connsiteY76" fmla="*/ 3717784 h 6858000"/>
              <a:gd name="connsiteX77" fmla="*/ 6158980 w 6568309"/>
              <a:gd name="connsiteY77" fmla="*/ 3746229 h 6858000"/>
              <a:gd name="connsiteX78" fmla="*/ 6096049 w 6568309"/>
              <a:gd name="connsiteY78" fmla="*/ 3924910 h 6858000"/>
              <a:gd name="connsiteX79" fmla="*/ 6069712 w 6568309"/>
              <a:gd name="connsiteY79" fmla="*/ 3989353 h 6858000"/>
              <a:gd name="connsiteX80" fmla="*/ 6067330 w 6568309"/>
              <a:gd name="connsiteY80" fmla="*/ 4033899 h 6858000"/>
              <a:gd name="connsiteX81" fmla="*/ 6061081 w 6568309"/>
              <a:gd name="connsiteY81" fmla="*/ 4142250 h 6858000"/>
              <a:gd name="connsiteX82" fmla="*/ 6042858 w 6568309"/>
              <a:gd name="connsiteY82" fmla="*/ 4329442 h 6858000"/>
              <a:gd name="connsiteX83" fmla="*/ 6034182 w 6568309"/>
              <a:gd name="connsiteY83" fmla="*/ 4456184 h 6858000"/>
              <a:gd name="connsiteX84" fmla="*/ 6029178 w 6568309"/>
              <a:gd name="connsiteY84" fmla="*/ 4468478 h 6858000"/>
              <a:gd name="connsiteX85" fmla="*/ 6029974 w 6568309"/>
              <a:gd name="connsiteY85" fmla="*/ 4469862 h 6858000"/>
              <a:gd name="connsiteX86" fmla="*/ 6028340 w 6568309"/>
              <a:gd name="connsiteY86" fmla="*/ 4483797 h 6858000"/>
              <a:gd name="connsiteX87" fmla="*/ 6025168 w 6568309"/>
              <a:gd name="connsiteY87" fmla="*/ 4487091 h 6858000"/>
              <a:gd name="connsiteX88" fmla="*/ 6023164 w 6568309"/>
              <a:gd name="connsiteY88" fmla="*/ 4496728 h 6858000"/>
              <a:gd name="connsiteX89" fmla="*/ 6016839 w 6568309"/>
              <a:gd name="connsiteY89" fmla="*/ 4515918 h 6858000"/>
              <a:gd name="connsiteX90" fmla="*/ 6017886 w 6568309"/>
              <a:gd name="connsiteY90" fmla="*/ 4519316 h 6858000"/>
              <a:gd name="connsiteX91" fmla="*/ 6011819 w 6568309"/>
              <a:gd name="connsiteY91" fmla="*/ 4547957 h 6858000"/>
              <a:gd name="connsiteX92" fmla="*/ 6012791 w 6568309"/>
              <a:gd name="connsiteY92" fmla="*/ 4548262 h 6858000"/>
              <a:gd name="connsiteX93" fmla="*/ 6015703 w 6568309"/>
              <a:gd name="connsiteY93" fmla="*/ 4555939 h 6858000"/>
              <a:gd name="connsiteX94" fmla="*/ 6018854 w 6568309"/>
              <a:gd name="connsiteY94" fmla="*/ 4570815 h 6858000"/>
              <a:gd name="connsiteX95" fmla="*/ 6033000 w 6568309"/>
              <a:gd name="connsiteY95" fmla="*/ 4633846 h 6858000"/>
              <a:gd name="connsiteX96" fmla="*/ 6032325 w 6568309"/>
              <a:gd name="connsiteY96" fmla="*/ 4639816 h 6858000"/>
              <a:gd name="connsiteX97" fmla="*/ 6032549 w 6568309"/>
              <a:gd name="connsiteY97" fmla="*/ 4639923 h 6858000"/>
              <a:gd name="connsiteX98" fmla="*/ 6032309 w 6568309"/>
              <a:gd name="connsiteY98" fmla="*/ 4646192 h 6858000"/>
              <a:gd name="connsiteX99" fmla="*/ 6031095 w 6568309"/>
              <a:gd name="connsiteY99" fmla="*/ 4650706 h 6858000"/>
              <a:gd name="connsiteX100" fmla="*/ 6029786 w 6568309"/>
              <a:gd name="connsiteY100" fmla="*/ 4662290 h 6858000"/>
              <a:gd name="connsiteX101" fmla="*/ 6030911 w 6568309"/>
              <a:gd name="connsiteY101" fmla="*/ 4666180 h 6858000"/>
              <a:gd name="connsiteX102" fmla="*/ 6033630 w 6568309"/>
              <a:gd name="connsiteY102" fmla="*/ 4667585 h 6858000"/>
              <a:gd name="connsiteX103" fmla="*/ 6033189 w 6568309"/>
              <a:gd name="connsiteY103" fmla="*/ 4668660 h 6858000"/>
              <a:gd name="connsiteX104" fmla="*/ 6038764 w 6568309"/>
              <a:gd name="connsiteY104" fmla="*/ 4689807 h 6858000"/>
              <a:gd name="connsiteX105" fmla="*/ 6042217 w 6568309"/>
              <a:gd name="connsiteY105" fmla="*/ 4737890 h 6858000"/>
              <a:gd name="connsiteX106" fmla="*/ 6040543 w 6568309"/>
              <a:gd name="connsiteY106" fmla="*/ 4765657 h 6858000"/>
              <a:gd name="connsiteX107" fmla="*/ 6039956 w 6568309"/>
              <a:gd name="connsiteY107" fmla="*/ 4841463 h 6858000"/>
              <a:gd name="connsiteX108" fmla="*/ 6057123 w 6568309"/>
              <a:gd name="connsiteY108" fmla="*/ 4969863 h 6858000"/>
              <a:gd name="connsiteX109" fmla="*/ 6055039 w 6568309"/>
              <a:gd name="connsiteY109" fmla="*/ 4974028 h 6858000"/>
              <a:gd name="connsiteX110" fmla="*/ 6053462 w 6568309"/>
              <a:gd name="connsiteY110" fmla="*/ 4980318 h 6858000"/>
              <a:gd name="connsiteX111" fmla="*/ 6053643 w 6568309"/>
              <a:gd name="connsiteY111" fmla="*/ 4980501 h 6858000"/>
              <a:gd name="connsiteX112" fmla="*/ 6051733 w 6568309"/>
              <a:gd name="connsiteY112" fmla="*/ 4986338 h 6858000"/>
              <a:gd name="connsiteX113" fmla="*/ 6049602 w 6568309"/>
              <a:gd name="connsiteY113" fmla="*/ 4991296 h 6858000"/>
              <a:gd name="connsiteX114" fmla="*/ 6075165 w 6568309"/>
              <a:gd name="connsiteY114" fmla="*/ 5076895 h 6858000"/>
              <a:gd name="connsiteX115" fmla="*/ 6073751 w 6568309"/>
              <a:gd name="connsiteY115" fmla="*/ 5081568 h 6858000"/>
              <a:gd name="connsiteX116" fmla="*/ 6073150 w 6568309"/>
              <a:gd name="connsiteY116" fmla="*/ 5088173 h 6858000"/>
              <a:gd name="connsiteX117" fmla="*/ 6073355 w 6568309"/>
              <a:gd name="connsiteY117" fmla="*/ 5088300 h 6858000"/>
              <a:gd name="connsiteX118" fmla="*/ 6072362 w 6568309"/>
              <a:gd name="connsiteY118" fmla="*/ 5094558 h 6858000"/>
              <a:gd name="connsiteX119" fmla="*/ 6064726 w 6568309"/>
              <a:gd name="connsiteY119" fmla="*/ 5125620 h 6858000"/>
              <a:gd name="connsiteX120" fmla="*/ 6065415 w 6568309"/>
              <a:gd name="connsiteY120" fmla="*/ 5268004 h 6858000"/>
              <a:gd name="connsiteX121" fmla="*/ 6066081 w 6568309"/>
              <a:gd name="connsiteY121" fmla="*/ 5269530 h 6858000"/>
              <a:gd name="connsiteX122" fmla="*/ 6043407 w 6568309"/>
              <a:gd name="connsiteY122" fmla="*/ 5390941 h 6858000"/>
              <a:gd name="connsiteX123" fmla="*/ 6025377 w 6568309"/>
              <a:gd name="connsiteY123" fmla="*/ 5539927 h 6858000"/>
              <a:gd name="connsiteX124" fmla="*/ 6010052 w 6568309"/>
              <a:gd name="connsiteY124" fmla="*/ 5791594 h 6858000"/>
              <a:gd name="connsiteX125" fmla="*/ 5994220 w 6568309"/>
              <a:gd name="connsiteY125" fmla="*/ 5855206 h 6858000"/>
              <a:gd name="connsiteX126" fmla="*/ 5982580 w 6568309"/>
              <a:gd name="connsiteY126" fmla="*/ 5873582 h 6858000"/>
              <a:gd name="connsiteX127" fmla="*/ 5983608 w 6568309"/>
              <a:gd name="connsiteY127" fmla="*/ 5876037 h 6858000"/>
              <a:gd name="connsiteX128" fmla="*/ 5983535 w 6568309"/>
              <a:gd name="connsiteY128" fmla="*/ 5886534 h 6858000"/>
              <a:gd name="connsiteX129" fmla="*/ 5988737 w 6568309"/>
              <a:gd name="connsiteY129" fmla="*/ 5888644 h 6858000"/>
              <a:gd name="connsiteX130" fmla="*/ 5992371 w 6568309"/>
              <a:gd name="connsiteY130" fmla="*/ 5903832 h 6858000"/>
              <a:gd name="connsiteX131" fmla="*/ 5990780 w 6568309"/>
              <a:gd name="connsiteY131" fmla="*/ 5923391 h 6858000"/>
              <a:gd name="connsiteX132" fmla="*/ 5993870 w 6568309"/>
              <a:gd name="connsiteY132" fmla="*/ 6013205 h 6858000"/>
              <a:gd name="connsiteX133" fmla="*/ 5997673 w 6568309"/>
              <a:gd name="connsiteY133" fmla="*/ 6074018 h 6858000"/>
              <a:gd name="connsiteX134" fmla="*/ 6014840 w 6568309"/>
              <a:gd name="connsiteY134" fmla="*/ 6130837 h 6858000"/>
              <a:gd name="connsiteX135" fmla="*/ 6010704 w 6568309"/>
              <a:gd name="connsiteY135" fmla="*/ 6152982 h 6858000"/>
              <a:gd name="connsiteX136" fmla="*/ 6038294 w 6568309"/>
              <a:gd name="connsiteY136" fmla="*/ 6221100 h 6858000"/>
              <a:gd name="connsiteX137" fmla="*/ 6052331 w 6568309"/>
              <a:gd name="connsiteY137" fmla="*/ 6287550 h 6858000"/>
              <a:gd name="connsiteX138" fmla="*/ 6074143 w 6568309"/>
              <a:gd name="connsiteY138" fmla="*/ 6401595 h 6858000"/>
              <a:gd name="connsiteX139" fmla="*/ 6060199 w 6568309"/>
              <a:gd name="connsiteY139" fmla="*/ 6487110 h 6858000"/>
              <a:gd name="connsiteX140" fmla="*/ 6081156 w 6568309"/>
              <a:gd name="connsiteY140" fmla="*/ 6588589 h 6858000"/>
              <a:gd name="connsiteX141" fmla="*/ 6114944 w 6568309"/>
              <a:gd name="connsiteY141" fmla="*/ 6769963 h 6858000"/>
              <a:gd name="connsiteX142" fmla="*/ 6128950 w 6568309"/>
              <a:gd name="connsiteY142" fmla="*/ 6835814 h 6858000"/>
              <a:gd name="connsiteX143" fmla="*/ 6132536 w 6568309"/>
              <a:gd name="connsiteY143" fmla="*/ 6858000 h 6858000"/>
              <a:gd name="connsiteX144" fmla="*/ 4789511 w 6568309"/>
              <a:gd name="connsiteY144" fmla="*/ 6858000 h 6858000"/>
              <a:gd name="connsiteX145" fmla="*/ 1866294 w 6568309"/>
              <a:gd name="connsiteY145" fmla="*/ 6858000 h 6858000"/>
              <a:gd name="connsiteX146" fmla="*/ 1705866 w 6568309"/>
              <a:gd name="connsiteY146" fmla="*/ 6858000 h 6858000"/>
              <a:gd name="connsiteX147" fmla="*/ 1343025 w 6568309"/>
              <a:gd name="connsiteY147" fmla="*/ 6858000 h 6858000"/>
              <a:gd name="connsiteX148" fmla="*/ 523269 w 6568309"/>
              <a:gd name="connsiteY148" fmla="*/ 6858000 h 6858000"/>
              <a:gd name="connsiteX149" fmla="*/ 362841 w 6568309"/>
              <a:gd name="connsiteY149" fmla="*/ 6858000 h 6858000"/>
              <a:gd name="connsiteX150" fmla="*/ 0 w 6568309"/>
              <a:gd name="connsiteY15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</a:cxnLst>
            <a:rect l="l" t="t" r="r" b="b"/>
            <a:pathLst>
              <a:path w="6568309" h="6858000">
                <a:moveTo>
                  <a:pt x="0" y="0"/>
                </a:moveTo>
                <a:lnTo>
                  <a:pt x="362841" y="0"/>
                </a:lnTo>
                <a:lnTo>
                  <a:pt x="523269" y="0"/>
                </a:lnTo>
                <a:lnTo>
                  <a:pt x="1343025" y="0"/>
                </a:lnTo>
                <a:lnTo>
                  <a:pt x="1705866" y="0"/>
                </a:lnTo>
                <a:lnTo>
                  <a:pt x="1866294" y="0"/>
                </a:lnTo>
                <a:lnTo>
                  <a:pt x="5225154" y="0"/>
                </a:lnTo>
                <a:lnTo>
                  <a:pt x="6568179" y="0"/>
                </a:lnTo>
                <a:lnTo>
                  <a:pt x="6568309" y="1"/>
                </a:lnTo>
                <a:lnTo>
                  <a:pt x="6562951" y="30700"/>
                </a:lnTo>
                <a:cubicBezTo>
                  <a:pt x="6559126" y="84364"/>
                  <a:pt x="6548218" y="241149"/>
                  <a:pt x="6547446" y="310025"/>
                </a:cubicBezTo>
                <a:cubicBezTo>
                  <a:pt x="6550151" y="367544"/>
                  <a:pt x="6557712" y="408251"/>
                  <a:pt x="6558316" y="443960"/>
                </a:cubicBezTo>
                <a:cubicBezTo>
                  <a:pt x="6555224" y="499397"/>
                  <a:pt x="6534767" y="604434"/>
                  <a:pt x="6528896" y="642659"/>
                </a:cubicBezTo>
                <a:cubicBezTo>
                  <a:pt x="6535204" y="657287"/>
                  <a:pt x="6515365" y="658191"/>
                  <a:pt x="6523095" y="673307"/>
                </a:cubicBezTo>
                <a:cubicBezTo>
                  <a:pt x="6523388" y="693769"/>
                  <a:pt x="6506868" y="797295"/>
                  <a:pt x="6496169" y="839641"/>
                </a:cubicBezTo>
                <a:cubicBezTo>
                  <a:pt x="6484119" y="887148"/>
                  <a:pt x="6457817" y="937731"/>
                  <a:pt x="6450789" y="958357"/>
                </a:cubicBezTo>
                <a:cubicBezTo>
                  <a:pt x="6443760" y="978983"/>
                  <a:pt x="6459217" y="936930"/>
                  <a:pt x="6453996" y="963398"/>
                </a:cubicBezTo>
                <a:cubicBezTo>
                  <a:pt x="6448777" y="989867"/>
                  <a:pt x="6425575" y="1087010"/>
                  <a:pt x="6419467" y="1117169"/>
                </a:cubicBezTo>
                <a:cubicBezTo>
                  <a:pt x="6431540" y="1118586"/>
                  <a:pt x="6409651" y="1135372"/>
                  <a:pt x="6417348" y="1144352"/>
                </a:cubicBezTo>
                <a:cubicBezTo>
                  <a:pt x="6424109" y="1150681"/>
                  <a:pt x="6419047" y="1157251"/>
                  <a:pt x="6418473" y="1164484"/>
                </a:cubicBezTo>
                <a:cubicBezTo>
                  <a:pt x="6423767" y="1173524"/>
                  <a:pt x="6413947" y="1205209"/>
                  <a:pt x="6406979" y="1213829"/>
                </a:cubicBezTo>
                <a:cubicBezTo>
                  <a:pt x="6382818" y="1235037"/>
                  <a:pt x="6400452" y="1277327"/>
                  <a:pt x="6381928" y="1294823"/>
                </a:cubicBezTo>
                <a:cubicBezTo>
                  <a:pt x="6379195" y="1300845"/>
                  <a:pt x="6378069" y="1306615"/>
                  <a:pt x="6377948" y="1312193"/>
                </a:cubicBezTo>
                <a:lnTo>
                  <a:pt x="6379894" y="1327626"/>
                </a:lnTo>
                <a:lnTo>
                  <a:pt x="6385024" y="1331644"/>
                </a:lnTo>
                <a:lnTo>
                  <a:pt x="6383696" y="1341276"/>
                </a:lnTo>
                <a:cubicBezTo>
                  <a:pt x="6383952" y="1342166"/>
                  <a:pt x="6384208" y="1343055"/>
                  <a:pt x="6384464" y="1343945"/>
                </a:cubicBezTo>
                <a:cubicBezTo>
                  <a:pt x="6385957" y="1349040"/>
                  <a:pt x="6387253" y="1354080"/>
                  <a:pt x="6387748" y="1359134"/>
                </a:cubicBezTo>
                <a:cubicBezTo>
                  <a:pt x="6384363" y="1373109"/>
                  <a:pt x="6372802" y="1397612"/>
                  <a:pt x="6364157" y="1427803"/>
                </a:cubicBezTo>
                <a:cubicBezTo>
                  <a:pt x="6348141" y="1460349"/>
                  <a:pt x="6348362" y="1505076"/>
                  <a:pt x="6335874" y="1540278"/>
                </a:cubicBezTo>
                <a:lnTo>
                  <a:pt x="6331892" y="1547262"/>
                </a:lnTo>
                <a:lnTo>
                  <a:pt x="6332744" y="1577056"/>
                </a:lnTo>
                <a:cubicBezTo>
                  <a:pt x="6335859" y="1582205"/>
                  <a:pt x="6336674" y="1589568"/>
                  <a:pt x="6333604" y="1595898"/>
                </a:cubicBezTo>
                <a:lnTo>
                  <a:pt x="6324749" y="1703726"/>
                </a:lnTo>
                <a:cubicBezTo>
                  <a:pt x="6324080" y="1739332"/>
                  <a:pt x="6318019" y="1754453"/>
                  <a:pt x="6329594" y="1809535"/>
                </a:cubicBezTo>
                <a:cubicBezTo>
                  <a:pt x="6344930" y="1868036"/>
                  <a:pt x="6323725" y="1952670"/>
                  <a:pt x="6329062" y="2018310"/>
                </a:cubicBezTo>
                <a:cubicBezTo>
                  <a:pt x="6308075" y="2053162"/>
                  <a:pt x="6326925" y="2034561"/>
                  <a:pt x="6321735" y="2071355"/>
                </a:cubicBezTo>
                <a:lnTo>
                  <a:pt x="6322678" y="2141166"/>
                </a:lnTo>
                <a:lnTo>
                  <a:pt x="6321340" y="2154548"/>
                </a:lnTo>
                <a:lnTo>
                  <a:pt x="6316582" y="2158153"/>
                </a:lnTo>
                <a:lnTo>
                  <a:pt x="6311428" y="2178174"/>
                </a:lnTo>
                <a:cubicBezTo>
                  <a:pt x="6310177" y="2185696"/>
                  <a:pt x="6309622" y="2193828"/>
                  <a:pt x="6310192" y="2202858"/>
                </a:cubicBezTo>
                <a:cubicBezTo>
                  <a:pt x="6319667" y="2232772"/>
                  <a:pt x="6296459" y="2283357"/>
                  <a:pt x="6309211" y="2320214"/>
                </a:cubicBezTo>
                <a:cubicBezTo>
                  <a:pt x="6307537" y="2355906"/>
                  <a:pt x="6302490" y="2394678"/>
                  <a:pt x="6300151" y="2417011"/>
                </a:cubicBezTo>
                <a:cubicBezTo>
                  <a:pt x="6292303" y="2426377"/>
                  <a:pt x="6304439" y="2456509"/>
                  <a:pt x="6295176" y="2454207"/>
                </a:cubicBezTo>
                <a:cubicBezTo>
                  <a:pt x="6299335" y="2464947"/>
                  <a:pt x="6297305" y="2476105"/>
                  <a:pt x="6293727" y="2487203"/>
                </a:cubicBezTo>
                <a:lnTo>
                  <a:pt x="6285477" y="2512282"/>
                </a:lnTo>
                <a:cubicBezTo>
                  <a:pt x="6285720" y="2512961"/>
                  <a:pt x="6285962" y="2513640"/>
                  <a:pt x="6286205" y="2514318"/>
                </a:cubicBezTo>
                <a:cubicBezTo>
                  <a:pt x="6292347" y="2534324"/>
                  <a:pt x="6298487" y="2554328"/>
                  <a:pt x="6304629" y="2574334"/>
                </a:cubicBezTo>
                <a:lnTo>
                  <a:pt x="6303842" y="2579877"/>
                </a:lnTo>
                <a:cubicBezTo>
                  <a:pt x="6303729" y="2585644"/>
                  <a:pt x="6304006" y="2603388"/>
                  <a:pt x="6303953" y="2608928"/>
                </a:cubicBezTo>
                <a:lnTo>
                  <a:pt x="6303530" y="2613111"/>
                </a:lnTo>
                <a:lnTo>
                  <a:pt x="6297474" y="2621996"/>
                </a:lnTo>
                <a:lnTo>
                  <a:pt x="6299263" y="2634265"/>
                </a:lnTo>
                <a:lnTo>
                  <a:pt x="6293065" y="2647237"/>
                </a:lnTo>
                <a:cubicBezTo>
                  <a:pt x="6294685" y="2648158"/>
                  <a:pt x="6296180" y="2649356"/>
                  <a:pt x="6297496" y="2650786"/>
                </a:cubicBezTo>
                <a:lnTo>
                  <a:pt x="6301708" y="2661993"/>
                </a:lnTo>
                <a:lnTo>
                  <a:pt x="6295884" y="2670949"/>
                </a:lnTo>
                <a:cubicBezTo>
                  <a:pt x="6304913" y="2672007"/>
                  <a:pt x="6294429" y="2681695"/>
                  <a:pt x="6291714" y="2690255"/>
                </a:cubicBezTo>
                <a:lnTo>
                  <a:pt x="6292327" y="2695683"/>
                </a:lnTo>
                <a:lnTo>
                  <a:pt x="6284410" y="2713964"/>
                </a:lnTo>
                <a:lnTo>
                  <a:pt x="6280410" y="2730175"/>
                </a:lnTo>
                <a:lnTo>
                  <a:pt x="6288082" y="2763497"/>
                </a:lnTo>
                <a:lnTo>
                  <a:pt x="6260924" y="3051539"/>
                </a:lnTo>
                <a:cubicBezTo>
                  <a:pt x="6251455" y="3165645"/>
                  <a:pt x="6222174" y="3216611"/>
                  <a:pt x="6210151" y="3335396"/>
                </a:cubicBezTo>
                <a:lnTo>
                  <a:pt x="6212034" y="3456509"/>
                </a:lnTo>
                <a:lnTo>
                  <a:pt x="6197490" y="3531827"/>
                </a:lnTo>
                <a:lnTo>
                  <a:pt x="6208018" y="3570877"/>
                </a:lnTo>
                <a:lnTo>
                  <a:pt x="6205920" y="3583849"/>
                </a:lnTo>
                <a:lnTo>
                  <a:pt x="6199616" y="3592763"/>
                </a:lnTo>
                <a:cubicBezTo>
                  <a:pt x="6191839" y="3613948"/>
                  <a:pt x="6196204" y="3641245"/>
                  <a:pt x="6181288" y="3653485"/>
                </a:cubicBezTo>
                <a:cubicBezTo>
                  <a:pt x="6178087" y="3659316"/>
                  <a:pt x="6176516" y="3664985"/>
                  <a:pt x="6175963" y="3670528"/>
                </a:cubicBezTo>
                <a:lnTo>
                  <a:pt x="6176722" y="3685990"/>
                </a:lnTo>
                <a:lnTo>
                  <a:pt x="6181549" y="3690283"/>
                </a:lnTo>
                <a:lnTo>
                  <a:pt x="6179476" y="3699787"/>
                </a:lnTo>
                <a:cubicBezTo>
                  <a:pt x="6179664" y="3700686"/>
                  <a:pt x="6179852" y="3701586"/>
                  <a:pt x="6180040" y="3702486"/>
                </a:cubicBezTo>
                <a:cubicBezTo>
                  <a:pt x="6181140" y="3707637"/>
                  <a:pt x="6182047" y="3712728"/>
                  <a:pt x="6182155" y="3717784"/>
                </a:cubicBezTo>
                <a:cubicBezTo>
                  <a:pt x="6156678" y="3711701"/>
                  <a:pt x="6178864" y="3759789"/>
                  <a:pt x="6158980" y="3746229"/>
                </a:cubicBezTo>
                <a:cubicBezTo>
                  <a:pt x="6144630" y="3780750"/>
                  <a:pt x="6117520" y="3867558"/>
                  <a:pt x="6096049" y="3924910"/>
                </a:cubicBezTo>
                <a:lnTo>
                  <a:pt x="6069712" y="3989353"/>
                </a:lnTo>
                <a:lnTo>
                  <a:pt x="6067330" y="4033899"/>
                </a:lnTo>
                <a:cubicBezTo>
                  <a:pt x="6065506" y="4070470"/>
                  <a:pt x="6063599" y="4110146"/>
                  <a:pt x="6061081" y="4142250"/>
                </a:cubicBezTo>
                <a:cubicBezTo>
                  <a:pt x="6055260" y="4200007"/>
                  <a:pt x="6045907" y="4278998"/>
                  <a:pt x="6042858" y="4329442"/>
                </a:cubicBezTo>
                <a:cubicBezTo>
                  <a:pt x="6038376" y="4381764"/>
                  <a:pt x="6036461" y="4433012"/>
                  <a:pt x="6034182" y="4456184"/>
                </a:cubicBezTo>
                <a:lnTo>
                  <a:pt x="6029178" y="4468478"/>
                </a:lnTo>
                <a:lnTo>
                  <a:pt x="6029974" y="4469862"/>
                </a:lnTo>
                <a:cubicBezTo>
                  <a:pt x="6031287" y="4476321"/>
                  <a:pt x="6030316" y="4480555"/>
                  <a:pt x="6028340" y="4483797"/>
                </a:cubicBezTo>
                <a:lnTo>
                  <a:pt x="6025168" y="4487091"/>
                </a:lnTo>
                <a:lnTo>
                  <a:pt x="6023164" y="4496728"/>
                </a:lnTo>
                <a:lnTo>
                  <a:pt x="6016839" y="4515918"/>
                </a:lnTo>
                <a:cubicBezTo>
                  <a:pt x="6017189" y="4517049"/>
                  <a:pt x="6017537" y="4518182"/>
                  <a:pt x="6017886" y="4519316"/>
                </a:cubicBezTo>
                <a:lnTo>
                  <a:pt x="6011819" y="4547957"/>
                </a:lnTo>
                <a:lnTo>
                  <a:pt x="6012791" y="4548262"/>
                </a:lnTo>
                <a:cubicBezTo>
                  <a:pt x="6014837" y="4549595"/>
                  <a:pt x="6016087" y="4551811"/>
                  <a:pt x="6015703" y="4555939"/>
                </a:cubicBezTo>
                <a:cubicBezTo>
                  <a:pt x="6031790" y="4548276"/>
                  <a:pt x="6021405" y="4557977"/>
                  <a:pt x="6018854" y="4570815"/>
                </a:cubicBezTo>
                <a:cubicBezTo>
                  <a:pt x="6021736" y="4583801"/>
                  <a:pt x="6030754" y="4622347"/>
                  <a:pt x="6033000" y="4633846"/>
                </a:cubicBezTo>
                <a:lnTo>
                  <a:pt x="6032325" y="4639816"/>
                </a:lnTo>
                <a:lnTo>
                  <a:pt x="6032549" y="4639923"/>
                </a:lnTo>
                <a:cubicBezTo>
                  <a:pt x="6032911" y="4641190"/>
                  <a:pt x="6032878" y="4643141"/>
                  <a:pt x="6032309" y="4646192"/>
                </a:cubicBezTo>
                <a:lnTo>
                  <a:pt x="6031095" y="4650706"/>
                </a:lnTo>
                <a:lnTo>
                  <a:pt x="6029786" y="4662290"/>
                </a:lnTo>
                <a:cubicBezTo>
                  <a:pt x="6030161" y="4663587"/>
                  <a:pt x="6030536" y="4664883"/>
                  <a:pt x="6030911" y="4666180"/>
                </a:cubicBezTo>
                <a:lnTo>
                  <a:pt x="6033630" y="4667585"/>
                </a:lnTo>
                <a:lnTo>
                  <a:pt x="6033189" y="4668660"/>
                </a:lnTo>
                <a:cubicBezTo>
                  <a:pt x="6027286" y="4676831"/>
                  <a:pt x="6019767" y="4679345"/>
                  <a:pt x="6038764" y="4689807"/>
                </a:cubicBezTo>
                <a:cubicBezTo>
                  <a:pt x="6028616" y="4708535"/>
                  <a:pt x="6040474" y="4712235"/>
                  <a:pt x="6042217" y="4737890"/>
                </a:cubicBezTo>
                <a:cubicBezTo>
                  <a:pt x="6033362" y="4748600"/>
                  <a:pt x="6035273" y="4757223"/>
                  <a:pt x="6040543" y="4765657"/>
                </a:cubicBezTo>
                <a:cubicBezTo>
                  <a:pt x="6034416" y="4790618"/>
                  <a:pt x="6040696" y="4813399"/>
                  <a:pt x="6039956" y="4841463"/>
                </a:cubicBezTo>
                <a:lnTo>
                  <a:pt x="6057123" y="4969863"/>
                </a:lnTo>
                <a:lnTo>
                  <a:pt x="6055039" y="4974028"/>
                </a:lnTo>
                <a:cubicBezTo>
                  <a:pt x="6053860" y="4976933"/>
                  <a:pt x="6053409" y="4978909"/>
                  <a:pt x="6053462" y="4980318"/>
                </a:cubicBezTo>
                <a:lnTo>
                  <a:pt x="6053643" y="4980501"/>
                </a:lnTo>
                <a:lnTo>
                  <a:pt x="6051733" y="4986338"/>
                </a:lnTo>
                <a:lnTo>
                  <a:pt x="6049602" y="4991296"/>
                </a:lnTo>
                <a:cubicBezTo>
                  <a:pt x="6058123" y="5019829"/>
                  <a:pt x="6066643" y="5048361"/>
                  <a:pt x="6075165" y="5076895"/>
                </a:cubicBezTo>
                <a:lnTo>
                  <a:pt x="6073751" y="5081568"/>
                </a:lnTo>
                <a:cubicBezTo>
                  <a:pt x="6073034" y="5084748"/>
                  <a:pt x="6072888" y="5086810"/>
                  <a:pt x="6073150" y="5088173"/>
                </a:cubicBezTo>
                <a:lnTo>
                  <a:pt x="6073355" y="5088300"/>
                </a:lnTo>
                <a:lnTo>
                  <a:pt x="6072362" y="5094558"/>
                </a:lnTo>
                <a:cubicBezTo>
                  <a:pt x="6070184" y="5105196"/>
                  <a:pt x="6067588" y="5115626"/>
                  <a:pt x="6064726" y="5125620"/>
                </a:cubicBezTo>
                <a:cubicBezTo>
                  <a:pt x="6063568" y="5154527"/>
                  <a:pt x="6065189" y="5244020"/>
                  <a:pt x="6065415" y="5268004"/>
                </a:cubicBezTo>
                <a:cubicBezTo>
                  <a:pt x="6065637" y="5268513"/>
                  <a:pt x="6065860" y="5269021"/>
                  <a:pt x="6066081" y="5269530"/>
                </a:cubicBezTo>
                <a:lnTo>
                  <a:pt x="6043407" y="5390941"/>
                </a:lnTo>
                <a:cubicBezTo>
                  <a:pt x="6032545" y="5438194"/>
                  <a:pt x="6020942" y="5465286"/>
                  <a:pt x="6025377" y="5539927"/>
                </a:cubicBezTo>
                <a:cubicBezTo>
                  <a:pt x="6019787" y="5610775"/>
                  <a:pt x="6013913" y="5740573"/>
                  <a:pt x="6010052" y="5791594"/>
                </a:cubicBezTo>
                <a:cubicBezTo>
                  <a:pt x="5989401" y="5787060"/>
                  <a:pt x="6018524" y="5849672"/>
                  <a:pt x="5994220" y="5855206"/>
                </a:cubicBezTo>
                <a:cubicBezTo>
                  <a:pt x="5995282" y="5860240"/>
                  <a:pt x="5980598" y="5868910"/>
                  <a:pt x="5982580" y="5873582"/>
                </a:cubicBezTo>
                <a:cubicBezTo>
                  <a:pt x="5982922" y="5874401"/>
                  <a:pt x="5983265" y="5875218"/>
                  <a:pt x="5983608" y="5876037"/>
                </a:cubicBezTo>
                <a:lnTo>
                  <a:pt x="5983535" y="5886534"/>
                </a:lnTo>
                <a:lnTo>
                  <a:pt x="5988737" y="5888644"/>
                </a:lnTo>
                <a:cubicBezTo>
                  <a:pt x="5989948" y="5893707"/>
                  <a:pt x="5991159" y="5898769"/>
                  <a:pt x="5992371" y="5903832"/>
                </a:cubicBezTo>
                <a:cubicBezTo>
                  <a:pt x="5992924" y="5909651"/>
                  <a:pt x="5992578" y="5916068"/>
                  <a:pt x="5990780" y="5923391"/>
                </a:cubicBezTo>
                <a:cubicBezTo>
                  <a:pt x="5975822" y="5948880"/>
                  <a:pt x="6013580" y="5981626"/>
                  <a:pt x="5993870" y="6013205"/>
                </a:cubicBezTo>
                <a:cubicBezTo>
                  <a:pt x="5988486" y="6024901"/>
                  <a:pt x="5991718" y="6066777"/>
                  <a:pt x="5997673" y="6074018"/>
                </a:cubicBezTo>
                <a:cubicBezTo>
                  <a:pt x="5998007" y="6081731"/>
                  <a:pt x="6007861" y="6126985"/>
                  <a:pt x="6014840" y="6130837"/>
                </a:cubicBezTo>
                <a:cubicBezTo>
                  <a:pt x="6022998" y="6137057"/>
                  <a:pt x="5999420" y="6156330"/>
                  <a:pt x="6010704" y="6152982"/>
                </a:cubicBezTo>
                <a:cubicBezTo>
                  <a:pt x="6008682" y="6186619"/>
                  <a:pt x="6039938" y="6191636"/>
                  <a:pt x="6038294" y="6221100"/>
                </a:cubicBezTo>
                <a:cubicBezTo>
                  <a:pt x="6039643" y="6222126"/>
                  <a:pt x="6046356" y="6257468"/>
                  <a:pt x="6052331" y="6287550"/>
                </a:cubicBezTo>
                <a:cubicBezTo>
                  <a:pt x="6058307" y="6317632"/>
                  <a:pt x="6082079" y="6391312"/>
                  <a:pt x="6074143" y="6401595"/>
                </a:cubicBezTo>
                <a:cubicBezTo>
                  <a:pt x="6074931" y="6423902"/>
                  <a:pt x="6059614" y="6432919"/>
                  <a:pt x="6060199" y="6487110"/>
                </a:cubicBezTo>
                <a:cubicBezTo>
                  <a:pt x="6075583" y="6574474"/>
                  <a:pt x="6076150" y="6553611"/>
                  <a:pt x="6081156" y="6588589"/>
                </a:cubicBezTo>
                <a:cubicBezTo>
                  <a:pt x="6102088" y="6637976"/>
                  <a:pt x="6067660" y="6687723"/>
                  <a:pt x="6114944" y="6769963"/>
                </a:cubicBezTo>
                <a:cubicBezTo>
                  <a:pt x="6130462" y="6819284"/>
                  <a:pt x="6119243" y="6817955"/>
                  <a:pt x="6128950" y="6835814"/>
                </a:cubicBezTo>
                <a:lnTo>
                  <a:pt x="6132536" y="6858000"/>
                </a:lnTo>
                <a:lnTo>
                  <a:pt x="4789511" y="6858000"/>
                </a:lnTo>
                <a:lnTo>
                  <a:pt x="1866294" y="6858000"/>
                </a:lnTo>
                <a:lnTo>
                  <a:pt x="1705866" y="6858000"/>
                </a:lnTo>
                <a:lnTo>
                  <a:pt x="1343025" y="6858000"/>
                </a:lnTo>
                <a:lnTo>
                  <a:pt x="523269" y="6858000"/>
                </a:lnTo>
                <a:lnTo>
                  <a:pt x="362841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BB23C4-D039-3DA9-C70C-B7E09F219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630" y="122282"/>
            <a:ext cx="10959656" cy="921159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defTabSz="914400"/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PCA </a:t>
            </a:r>
            <a:b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2200" i="0" u="none" strike="noStrike" baseline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Removing the variable </a:t>
            </a:r>
            <a:r>
              <a:rPr lang="en-US" sz="2200" i="0" u="none" strike="noStrike" baseline="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rthr_twotree_shrt_vacatns_trvl</a:t>
            </a:r>
            <a:endParaRPr lang="en-US" sz="22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0C6DD737-56FF-26FD-25B7-2EF958BBFCAB}"/>
              </a:ext>
            </a:extLst>
          </p:cNvPr>
          <p:cNvSpPr txBox="1">
            <a:spLocks/>
          </p:cNvSpPr>
          <p:nvPr/>
        </p:nvSpPr>
        <p:spPr>
          <a:xfrm>
            <a:off x="148776" y="5201049"/>
            <a:ext cx="5747558" cy="1435400"/>
          </a:xfrm>
          <a:prstGeom prst="rect">
            <a:avLst/>
          </a:prstGeom>
        </p:spPr>
        <p:txBody>
          <a:bodyPr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Scree Plot</a:t>
            </a:r>
          </a:p>
          <a:p>
            <a:pPr marL="285750" indent="-285750"/>
            <a:r>
              <a:rPr lang="en-US" sz="1700" dirty="0"/>
              <a:t>The gradient slope are the eigenvalues</a:t>
            </a:r>
          </a:p>
          <a:p>
            <a:pPr marL="285750" indent="-285750"/>
            <a:r>
              <a:rPr lang="en-US" sz="1700" dirty="0"/>
              <a:t>n-1 factor that is 3-1=2 factors are represented on the scree plot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1BF11ED9-44DB-3142-6FC5-59E96EFAAB11}"/>
              </a:ext>
            </a:extLst>
          </p:cNvPr>
          <p:cNvSpPr txBox="1">
            <a:spLocks/>
          </p:cNvSpPr>
          <p:nvPr/>
        </p:nvSpPr>
        <p:spPr>
          <a:xfrm>
            <a:off x="6476491" y="1743160"/>
            <a:ext cx="5157787" cy="24902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Factor Pattern matrix</a:t>
            </a:r>
          </a:p>
          <a:p>
            <a:pPr marL="285750" indent="-285750"/>
            <a:r>
              <a:rPr lang="en-US" sz="1800" b="0" i="0" u="none" strike="noStrike" baseline="0" dirty="0">
                <a:latin typeface="Calibri" panose="020F0502020204030204" pitchFamily="34" charset="0"/>
              </a:rPr>
              <a:t>All the variables now have factors which can be chosen.</a:t>
            </a:r>
          </a:p>
          <a:p>
            <a:pPr marL="285750" indent="-285750"/>
            <a:r>
              <a:rPr lang="en-US" sz="1700" dirty="0"/>
              <a:t>The two factors extracted are:</a:t>
            </a:r>
          </a:p>
          <a:p>
            <a:pPr marL="742939" lvl="1" indent="-285750">
              <a:buFont typeface="Courier New" panose="02070309020205020404" pitchFamily="49" charset="0"/>
              <a:buChar char="o"/>
            </a:pPr>
            <a:r>
              <a:rPr lang="en-US" sz="1300" dirty="0"/>
              <a:t>Travel: People who eat Krispy </a:t>
            </a:r>
            <a:r>
              <a:rPr lang="en-US" sz="1300" dirty="0" err="1"/>
              <a:t>kreme</a:t>
            </a:r>
            <a:r>
              <a:rPr lang="en-US" sz="1300" dirty="0"/>
              <a:t> travel a lot</a:t>
            </a:r>
          </a:p>
          <a:p>
            <a:pPr marL="742939" lvl="1" indent="-285750">
              <a:buFont typeface="Courier New" panose="02070309020205020404" pitchFamily="49" charset="0"/>
              <a:buChar char="o"/>
            </a:pPr>
            <a:r>
              <a:rPr lang="en-US" sz="1300" dirty="0"/>
              <a:t>Social Interaction: People who eat </a:t>
            </a:r>
            <a:r>
              <a:rPr lang="en-US" sz="1300" dirty="0" err="1"/>
              <a:t>krispy</a:t>
            </a:r>
            <a:r>
              <a:rPr lang="en-US" sz="1300" dirty="0"/>
              <a:t> </a:t>
            </a:r>
            <a:r>
              <a:rPr lang="en-US" sz="1300" dirty="0" err="1"/>
              <a:t>kreme</a:t>
            </a:r>
            <a:r>
              <a:rPr lang="en-US" sz="1300" dirty="0"/>
              <a:t> are extroverts.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2F41E5-2840-E851-F7CF-07C5CE06A1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714" y="1176999"/>
            <a:ext cx="4375522" cy="401163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37E8E77-C617-73EA-9B2A-DF38E2E88E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0815" y="4355658"/>
            <a:ext cx="6149140" cy="238006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AD5FB6E-A350-241D-9761-B446A4B8B9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8779" y="21057"/>
            <a:ext cx="2313367" cy="190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0138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821940F-7A1D-4ACC-85B4-A932898AB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6674508-81D3-48CF-96BF-7FC60EAA57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741994" cy="6858000"/>
          </a:xfrm>
          <a:custGeom>
            <a:avLst/>
            <a:gdLst>
              <a:gd name="connsiteX0" fmla="*/ 0 w 6568309"/>
              <a:gd name="connsiteY0" fmla="*/ 0 h 6858000"/>
              <a:gd name="connsiteX1" fmla="*/ 362841 w 6568309"/>
              <a:gd name="connsiteY1" fmla="*/ 0 h 6858000"/>
              <a:gd name="connsiteX2" fmla="*/ 523269 w 6568309"/>
              <a:gd name="connsiteY2" fmla="*/ 0 h 6858000"/>
              <a:gd name="connsiteX3" fmla="*/ 1343025 w 6568309"/>
              <a:gd name="connsiteY3" fmla="*/ 0 h 6858000"/>
              <a:gd name="connsiteX4" fmla="*/ 1705866 w 6568309"/>
              <a:gd name="connsiteY4" fmla="*/ 0 h 6858000"/>
              <a:gd name="connsiteX5" fmla="*/ 1866294 w 6568309"/>
              <a:gd name="connsiteY5" fmla="*/ 0 h 6858000"/>
              <a:gd name="connsiteX6" fmla="*/ 5225154 w 6568309"/>
              <a:gd name="connsiteY6" fmla="*/ 0 h 6858000"/>
              <a:gd name="connsiteX7" fmla="*/ 6568179 w 6568309"/>
              <a:gd name="connsiteY7" fmla="*/ 0 h 6858000"/>
              <a:gd name="connsiteX8" fmla="*/ 6568309 w 6568309"/>
              <a:gd name="connsiteY8" fmla="*/ 1 h 6858000"/>
              <a:gd name="connsiteX9" fmla="*/ 6562951 w 6568309"/>
              <a:gd name="connsiteY9" fmla="*/ 30700 h 6858000"/>
              <a:gd name="connsiteX10" fmla="*/ 6547446 w 6568309"/>
              <a:gd name="connsiteY10" fmla="*/ 310025 h 6858000"/>
              <a:gd name="connsiteX11" fmla="*/ 6558316 w 6568309"/>
              <a:gd name="connsiteY11" fmla="*/ 443960 h 6858000"/>
              <a:gd name="connsiteX12" fmla="*/ 6528896 w 6568309"/>
              <a:gd name="connsiteY12" fmla="*/ 642659 h 6858000"/>
              <a:gd name="connsiteX13" fmla="*/ 6523095 w 6568309"/>
              <a:gd name="connsiteY13" fmla="*/ 673307 h 6858000"/>
              <a:gd name="connsiteX14" fmla="*/ 6496169 w 6568309"/>
              <a:gd name="connsiteY14" fmla="*/ 839641 h 6858000"/>
              <a:gd name="connsiteX15" fmla="*/ 6450789 w 6568309"/>
              <a:gd name="connsiteY15" fmla="*/ 958357 h 6858000"/>
              <a:gd name="connsiteX16" fmla="*/ 6453996 w 6568309"/>
              <a:gd name="connsiteY16" fmla="*/ 963398 h 6858000"/>
              <a:gd name="connsiteX17" fmla="*/ 6419467 w 6568309"/>
              <a:gd name="connsiteY17" fmla="*/ 1117169 h 6858000"/>
              <a:gd name="connsiteX18" fmla="*/ 6417348 w 6568309"/>
              <a:gd name="connsiteY18" fmla="*/ 1144352 h 6858000"/>
              <a:gd name="connsiteX19" fmla="*/ 6418473 w 6568309"/>
              <a:gd name="connsiteY19" fmla="*/ 1164484 h 6858000"/>
              <a:gd name="connsiteX20" fmla="*/ 6406979 w 6568309"/>
              <a:gd name="connsiteY20" fmla="*/ 1213829 h 6858000"/>
              <a:gd name="connsiteX21" fmla="*/ 6381928 w 6568309"/>
              <a:gd name="connsiteY21" fmla="*/ 1294823 h 6858000"/>
              <a:gd name="connsiteX22" fmla="*/ 6377948 w 6568309"/>
              <a:gd name="connsiteY22" fmla="*/ 1312193 h 6858000"/>
              <a:gd name="connsiteX23" fmla="*/ 6379894 w 6568309"/>
              <a:gd name="connsiteY23" fmla="*/ 1327626 h 6858000"/>
              <a:gd name="connsiteX24" fmla="*/ 6385024 w 6568309"/>
              <a:gd name="connsiteY24" fmla="*/ 1331644 h 6858000"/>
              <a:gd name="connsiteX25" fmla="*/ 6383696 w 6568309"/>
              <a:gd name="connsiteY25" fmla="*/ 1341276 h 6858000"/>
              <a:gd name="connsiteX26" fmla="*/ 6384464 w 6568309"/>
              <a:gd name="connsiteY26" fmla="*/ 1343945 h 6858000"/>
              <a:gd name="connsiteX27" fmla="*/ 6387748 w 6568309"/>
              <a:gd name="connsiteY27" fmla="*/ 1359134 h 6858000"/>
              <a:gd name="connsiteX28" fmla="*/ 6364157 w 6568309"/>
              <a:gd name="connsiteY28" fmla="*/ 1427803 h 6858000"/>
              <a:gd name="connsiteX29" fmla="*/ 6335874 w 6568309"/>
              <a:gd name="connsiteY29" fmla="*/ 1540278 h 6858000"/>
              <a:gd name="connsiteX30" fmla="*/ 6331892 w 6568309"/>
              <a:gd name="connsiteY30" fmla="*/ 1547262 h 6858000"/>
              <a:gd name="connsiteX31" fmla="*/ 6332744 w 6568309"/>
              <a:gd name="connsiteY31" fmla="*/ 1577056 h 6858000"/>
              <a:gd name="connsiteX32" fmla="*/ 6333604 w 6568309"/>
              <a:gd name="connsiteY32" fmla="*/ 1595898 h 6858000"/>
              <a:gd name="connsiteX33" fmla="*/ 6324749 w 6568309"/>
              <a:gd name="connsiteY33" fmla="*/ 1703726 h 6858000"/>
              <a:gd name="connsiteX34" fmla="*/ 6329594 w 6568309"/>
              <a:gd name="connsiteY34" fmla="*/ 1809535 h 6858000"/>
              <a:gd name="connsiteX35" fmla="*/ 6329062 w 6568309"/>
              <a:gd name="connsiteY35" fmla="*/ 2018310 h 6858000"/>
              <a:gd name="connsiteX36" fmla="*/ 6321735 w 6568309"/>
              <a:gd name="connsiteY36" fmla="*/ 2071355 h 6858000"/>
              <a:gd name="connsiteX37" fmla="*/ 6322678 w 6568309"/>
              <a:gd name="connsiteY37" fmla="*/ 2141166 h 6858000"/>
              <a:gd name="connsiteX38" fmla="*/ 6321340 w 6568309"/>
              <a:gd name="connsiteY38" fmla="*/ 2154548 h 6858000"/>
              <a:gd name="connsiteX39" fmla="*/ 6316582 w 6568309"/>
              <a:gd name="connsiteY39" fmla="*/ 2158153 h 6858000"/>
              <a:gd name="connsiteX40" fmla="*/ 6311428 w 6568309"/>
              <a:gd name="connsiteY40" fmla="*/ 2178174 h 6858000"/>
              <a:gd name="connsiteX41" fmla="*/ 6310192 w 6568309"/>
              <a:gd name="connsiteY41" fmla="*/ 2202858 h 6858000"/>
              <a:gd name="connsiteX42" fmla="*/ 6309211 w 6568309"/>
              <a:gd name="connsiteY42" fmla="*/ 2320214 h 6858000"/>
              <a:gd name="connsiteX43" fmla="*/ 6300151 w 6568309"/>
              <a:gd name="connsiteY43" fmla="*/ 2417011 h 6858000"/>
              <a:gd name="connsiteX44" fmla="*/ 6295176 w 6568309"/>
              <a:gd name="connsiteY44" fmla="*/ 2454207 h 6858000"/>
              <a:gd name="connsiteX45" fmla="*/ 6293727 w 6568309"/>
              <a:gd name="connsiteY45" fmla="*/ 2487203 h 6858000"/>
              <a:gd name="connsiteX46" fmla="*/ 6285477 w 6568309"/>
              <a:gd name="connsiteY46" fmla="*/ 2512282 h 6858000"/>
              <a:gd name="connsiteX47" fmla="*/ 6286205 w 6568309"/>
              <a:gd name="connsiteY47" fmla="*/ 2514318 h 6858000"/>
              <a:gd name="connsiteX48" fmla="*/ 6304629 w 6568309"/>
              <a:gd name="connsiteY48" fmla="*/ 2574334 h 6858000"/>
              <a:gd name="connsiteX49" fmla="*/ 6303842 w 6568309"/>
              <a:gd name="connsiteY49" fmla="*/ 2579877 h 6858000"/>
              <a:gd name="connsiteX50" fmla="*/ 6303953 w 6568309"/>
              <a:gd name="connsiteY50" fmla="*/ 2608928 h 6858000"/>
              <a:gd name="connsiteX51" fmla="*/ 6303530 w 6568309"/>
              <a:gd name="connsiteY51" fmla="*/ 2613111 h 6858000"/>
              <a:gd name="connsiteX52" fmla="*/ 6297474 w 6568309"/>
              <a:gd name="connsiteY52" fmla="*/ 2621996 h 6858000"/>
              <a:gd name="connsiteX53" fmla="*/ 6299263 w 6568309"/>
              <a:gd name="connsiteY53" fmla="*/ 2634265 h 6858000"/>
              <a:gd name="connsiteX54" fmla="*/ 6293065 w 6568309"/>
              <a:gd name="connsiteY54" fmla="*/ 2647237 h 6858000"/>
              <a:gd name="connsiteX55" fmla="*/ 6297496 w 6568309"/>
              <a:gd name="connsiteY55" fmla="*/ 2650786 h 6858000"/>
              <a:gd name="connsiteX56" fmla="*/ 6301708 w 6568309"/>
              <a:gd name="connsiteY56" fmla="*/ 2661993 h 6858000"/>
              <a:gd name="connsiteX57" fmla="*/ 6295884 w 6568309"/>
              <a:gd name="connsiteY57" fmla="*/ 2670949 h 6858000"/>
              <a:gd name="connsiteX58" fmla="*/ 6291714 w 6568309"/>
              <a:gd name="connsiteY58" fmla="*/ 2690255 h 6858000"/>
              <a:gd name="connsiteX59" fmla="*/ 6292327 w 6568309"/>
              <a:gd name="connsiteY59" fmla="*/ 2695683 h 6858000"/>
              <a:gd name="connsiteX60" fmla="*/ 6284410 w 6568309"/>
              <a:gd name="connsiteY60" fmla="*/ 2713964 h 6858000"/>
              <a:gd name="connsiteX61" fmla="*/ 6280410 w 6568309"/>
              <a:gd name="connsiteY61" fmla="*/ 2730175 h 6858000"/>
              <a:gd name="connsiteX62" fmla="*/ 6288082 w 6568309"/>
              <a:gd name="connsiteY62" fmla="*/ 2763497 h 6858000"/>
              <a:gd name="connsiteX63" fmla="*/ 6260924 w 6568309"/>
              <a:gd name="connsiteY63" fmla="*/ 3051539 h 6858000"/>
              <a:gd name="connsiteX64" fmla="*/ 6210151 w 6568309"/>
              <a:gd name="connsiteY64" fmla="*/ 3335396 h 6858000"/>
              <a:gd name="connsiteX65" fmla="*/ 6212034 w 6568309"/>
              <a:gd name="connsiteY65" fmla="*/ 3456509 h 6858000"/>
              <a:gd name="connsiteX66" fmla="*/ 6197490 w 6568309"/>
              <a:gd name="connsiteY66" fmla="*/ 3531827 h 6858000"/>
              <a:gd name="connsiteX67" fmla="*/ 6208018 w 6568309"/>
              <a:gd name="connsiteY67" fmla="*/ 3570877 h 6858000"/>
              <a:gd name="connsiteX68" fmla="*/ 6205920 w 6568309"/>
              <a:gd name="connsiteY68" fmla="*/ 3583849 h 6858000"/>
              <a:gd name="connsiteX69" fmla="*/ 6199616 w 6568309"/>
              <a:gd name="connsiteY69" fmla="*/ 3592763 h 6858000"/>
              <a:gd name="connsiteX70" fmla="*/ 6181288 w 6568309"/>
              <a:gd name="connsiteY70" fmla="*/ 3653485 h 6858000"/>
              <a:gd name="connsiteX71" fmla="*/ 6175963 w 6568309"/>
              <a:gd name="connsiteY71" fmla="*/ 3670528 h 6858000"/>
              <a:gd name="connsiteX72" fmla="*/ 6176722 w 6568309"/>
              <a:gd name="connsiteY72" fmla="*/ 3685990 h 6858000"/>
              <a:gd name="connsiteX73" fmla="*/ 6181549 w 6568309"/>
              <a:gd name="connsiteY73" fmla="*/ 3690283 h 6858000"/>
              <a:gd name="connsiteX74" fmla="*/ 6179476 w 6568309"/>
              <a:gd name="connsiteY74" fmla="*/ 3699787 h 6858000"/>
              <a:gd name="connsiteX75" fmla="*/ 6180040 w 6568309"/>
              <a:gd name="connsiteY75" fmla="*/ 3702486 h 6858000"/>
              <a:gd name="connsiteX76" fmla="*/ 6182155 w 6568309"/>
              <a:gd name="connsiteY76" fmla="*/ 3717784 h 6858000"/>
              <a:gd name="connsiteX77" fmla="*/ 6158980 w 6568309"/>
              <a:gd name="connsiteY77" fmla="*/ 3746229 h 6858000"/>
              <a:gd name="connsiteX78" fmla="*/ 6096049 w 6568309"/>
              <a:gd name="connsiteY78" fmla="*/ 3924910 h 6858000"/>
              <a:gd name="connsiteX79" fmla="*/ 6069712 w 6568309"/>
              <a:gd name="connsiteY79" fmla="*/ 3989353 h 6858000"/>
              <a:gd name="connsiteX80" fmla="*/ 6067330 w 6568309"/>
              <a:gd name="connsiteY80" fmla="*/ 4033899 h 6858000"/>
              <a:gd name="connsiteX81" fmla="*/ 6061081 w 6568309"/>
              <a:gd name="connsiteY81" fmla="*/ 4142250 h 6858000"/>
              <a:gd name="connsiteX82" fmla="*/ 6042858 w 6568309"/>
              <a:gd name="connsiteY82" fmla="*/ 4329442 h 6858000"/>
              <a:gd name="connsiteX83" fmla="*/ 6034182 w 6568309"/>
              <a:gd name="connsiteY83" fmla="*/ 4456184 h 6858000"/>
              <a:gd name="connsiteX84" fmla="*/ 6029178 w 6568309"/>
              <a:gd name="connsiteY84" fmla="*/ 4468478 h 6858000"/>
              <a:gd name="connsiteX85" fmla="*/ 6029974 w 6568309"/>
              <a:gd name="connsiteY85" fmla="*/ 4469862 h 6858000"/>
              <a:gd name="connsiteX86" fmla="*/ 6028340 w 6568309"/>
              <a:gd name="connsiteY86" fmla="*/ 4483797 h 6858000"/>
              <a:gd name="connsiteX87" fmla="*/ 6025168 w 6568309"/>
              <a:gd name="connsiteY87" fmla="*/ 4487091 h 6858000"/>
              <a:gd name="connsiteX88" fmla="*/ 6023164 w 6568309"/>
              <a:gd name="connsiteY88" fmla="*/ 4496728 h 6858000"/>
              <a:gd name="connsiteX89" fmla="*/ 6016839 w 6568309"/>
              <a:gd name="connsiteY89" fmla="*/ 4515918 h 6858000"/>
              <a:gd name="connsiteX90" fmla="*/ 6017886 w 6568309"/>
              <a:gd name="connsiteY90" fmla="*/ 4519316 h 6858000"/>
              <a:gd name="connsiteX91" fmla="*/ 6011819 w 6568309"/>
              <a:gd name="connsiteY91" fmla="*/ 4547957 h 6858000"/>
              <a:gd name="connsiteX92" fmla="*/ 6012791 w 6568309"/>
              <a:gd name="connsiteY92" fmla="*/ 4548262 h 6858000"/>
              <a:gd name="connsiteX93" fmla="*/ 6015703 w 6568309"/>
              <a:gd name="connsiteY93" fmla="*/ 4555939 h 6858000"/>
              <a:gd name="connsiteX94" fmla="*/ 6018854 w 6568309"/>
              <a:gd name="connsiteY94" fmla="*/ 4570815 h 6858000"/>
              <a:gd name="connsiteX95" fmla="*/ 6033000 w 6568309"/>
              <a:gd name="connsiteY95" fmla="*/ 4633846 h 6858000"/>
              <a:gd name="connsiteX96" fmla="*/ 6032325 w 6568309"/>
              <a:gd name="connsiteY96" fmla="*/ 4639816 h 6858000"/>
              <a:gd name="connsiteX97" fmla="*/ 6032549 w 6568309"/>
              <a:gd name="connsiteY97" fmla="*/ 4639923 h 6858000"/>
              <a:gd name="connsiteX98" fmla="*/ 6032309 w 6568309"/>
              <a:gd name="connsiteY98" fmla="*/ 4646192 h 6858000"/>
              <a:gd name="connsiteX99" fmla="*/ 6031095 w 6568309"/>
              <a:gd name="connsiteY99" fmla="*/ 4650706 h 6858000"/>
              <a:gd name="connsiteX100" fmla="*/ 6029786 w 6568309"/>
              <a:gd name="connsiteY100" fmla="*/ 4662290 h 6858000"/>
              <a:gd name="connsiteX101" fmla="*/ 6030911 w 6568309"/>
              <a:gd name="connsiteY101" fmla="*/ 4666180 h 6858000"/>
              <a:gd name="connsiteX102" fmla="*/ 6033630 w 6568309"/>
              <a:gd name="connsiteY102" fmla="*/ 4667585 h 6858000"/>
              <a:gd name="connsiteX103" fmla="*/ 6033189 w 6568309"/>
              <a:gd name="connsiteY103" fmla="*/ 4668660 h 6858000"/>
              <a:gd name="connsiteX104" fmla="*/ 6038764 w 6568309"/>
              <a:gd name="connsiteY104" fmla="*/ 4689807 h 6858000"/>
              <a:gd name="connsiteX105" fmla="*/ 6042217 w 6568309"/>
              <a:gd name="connsiteY105" fmla="*/ 4737890 h 6858000"/>
              <a:gd name="connsiteX106" fmla="*/ 6040543 w 6568309"/>
              <a:gd name="connsiteY106" fmla="*/ 4765657 h 6858000"/>
              <a:gd name="connsiteX107" fmla="*/ 6039956 w 6568309"/>
              <a:gd name="connsiteY107" fmla="*/ 4841463 h 6858000"/>
              <a:gd name="connsiteX108" fmla="*/ 6057123 w 6568309"/>
              <a:gd name="connsiteY108" fmla="*/ 4969863 h 6858000"/>
              <a:gd name="connsiteX109" fmla="*/ 6055039 w 6568309"/>
              <a:gd name="connsiteY109" fmla="*/ 4974028 h 6858000"/>
              <a:gd name="connsiteX110" fmla="*/ 6053462 w 6568309"/>
              <a:gd name="connsiteY110" fmla="*/ 4980318 h 6858000"/>
              <a:gd name="connsiteX111" fmla="*/ 6053643 w 6568309"/>
              <a:gd name="connsiteY111" fmla="*/ 4980501 h 6858000"/>
              <a:gd name="connsiteX112" fmla="*/ 6051733 w 6568309"/>
              <a:gd name="connsiteY112" fmla="*/ 4986338 h 6858000"/>
              <a:gd name="connsiteX113" fmla="*/ 6049602 w 6568309"/>
              <a:gd name="connsiteY113" fmla="*/ 4991296 h 6858000"/>
              <a:gd name="connsiteX114" fmla="*/ 6075165 w 6568309"/>
              <a:gd name="connsiteY114" fmla="*/ 5076895 h 6858000"/>
              <a:gd name="connsiteX115" fmla="*/ 6073751 w 6568309"/>
              <a:gd name="connsiteY115" fmla="*/ 5081568 h 6858000"/>
              <a:gd name="connsiteX116" fmla="*/ 6073150 w 6568309"/>
              <a:gd name="connsiteY116" fmla="*/ 5088173 h 6858000"/>
              <a:gd name="connsiteX117" fmla="*/ 6073355 w 6568309"/>
              <a:gd name="connsiteY117" fmla="*/ 5088300 h 6858000"/>
              <a:gd name="connsiteX118" fmla="*/ 6072362 w 6568309"/>
              <a:gd name="connsiteY118" fmla="*/ 5094558 h 6858000"/>
              <a:gd name="connsiteX119" fmla="*/ 6064726 w 6568309"/>
              <a:gd name="connsiteY119" fmla="*/ 5125620 h 6858000"/>
              <a:gd name="connsiteX120" fmla="*/ 6065415 w 6568309"/>
              <a:gd name="connsiteY120" fmla="*/ 5268004 h 6858000"/>
              <a:gd name="connsiteX121" fmla="*/ 6066081 w 6568309"/>
              <a:gd name="connsiteY121" fmla="*/ 5269530 h 6858000"/>
              <a:gd name="connsiteX122" fmla="*/ 6043407 w 6568309"/>
              <a:gd name="connsiteY122" fmla="*/ 5390941 h 6858000"/>
              <a:gd name="connsiteX123" fmla="*/ 6025377 w 6568309"/>
              <a:gd name="connsiteY123" fmla="*/ 5539927 h 6858000"/>
              <a:gd name="connsiteX124" fmla="*/ 6010052 w 6568309"/>
              <a:gd name="connsiteY124" fmla="*/ 5791594 h 6858000"/>
              <a:gd name="connsiteX125" fmla="*/ 5994220 w 6568309"/>
              <a:gd name="connsiteY125" fmla="*/ 5855206 h 6858000"/>
              <a:gd name="connsiteX126" fmla="*/ 5982580 w 6568309"/>
              <a:gd name="connsiteY126" fmla="*/ 5873582 h 6858000"/>
              <a:gd name="connsiteX127" fmla="*/ 5983608 w 6568309"/>
              <a:gd name="connsiteY127" fmla="*/ 5876037 h 6858000"/>
              <a:gd name="connsiteX128" fmla="*/ 5983535 w 6568309"/>
              <a:gd name="connsiteY128" fmla="*/ 5886534 h 6858000"/>
              <a:gd name="connsiteX129" fmla="*/ 5988737 w 6568309"/>
              <a:gd name="connsiteY129" fmla="*/ 5888644 h 6858000"/>
              <a:gd name="connsiteX130" fmla="*/ 5992371 w 6568309"/>
              <a:gd name="connsiteY130" fmla="*/ 5903832 h 6858000"/>
              <a:gd name="connsiteX131" fmla="*/ 5990780 w 6568309"/>
              <a:gd name="connsiteY131" fmla="*/ 5923391 h 6858000"/>
              <a:gd name="connsiteX132" fmla="*/ 5993870 w 6568309"/>
              <a:gd name="connsiteY132" fmla="*/ 6013205 h 6858000"/>
              <a:gd name="connsiteX133" fmla="*/ 5997673 w 6568309"/>
              <a:gd name="connsiteY133" fmla="*/ 6074018 h 6858000"/>
              <a:gd name="connsiteX134" fmla="*/ 6014840 w 6568309"/>
              <a:gd name="connsiteY134" fmla="*/ 6130837 h 6858000"/>
              <a:gd name="connsiteX135" fmla="*/ 6010704 w 6568309"/>
              <a:gd name="connsiteY135" fmla="*/ 6152982 h 6858000"/>
              <a:gd name="connsiteX136" fmla="*/ 6038294 w 6568309"/>
              <a:gd name="connsiteY136" fmla="*/ 6221100 h 6858000"/>
              <a:gd name="connsiteX137" fmla="*/ 6052331 w 6568309"/>
              <a:gd name="connsiteY137" fmla="*/ 6287550 h 6858000"/>
              <a:gd name="connsiteX138" fmla="*/ 6074143 w 6568309"/>
              <a:gd name="connsiteY138" fmla="*/ 6401595 h 6858000"/>
              <a:gd name="connsiteX139" fmla="*/ 6060199 w 6568309"/>
              <a:gd name="connsiteY139" fmla="*/ 6487110 h 6858000"/>
              <a:gd name="connsiteX140" fmla="*/ 6081156 w 6568309"/>
              <a:gd name="connsiteY140" fmla="*/ 6588589 h 6858000"/>
              <a:gd name="connsiteX141" fmla="*/ 6114944 w 6568309"/>
              <a:gd name="connsiteY141" fmla="*/ 6769963 h 6858000"/>
              <a:gd name="connsiteX142" fmla="*/ 6128950 w 6568309"/>
              <a:gd name="connsiteY142" fmla="*/ 6835814 h 6858000"/>
              <a:gd name="connsiteX143" fmla="*/ 6132536 w 6568309"/>
              <a:gd name="connsiteY143" fmla="*/ 6858000 h 6858000"/>
              <a:gd name="connsiteX144" fmla="*/ 4789511 w 6568309"/>
              <a:gd name="connsiteY144" fmla="*/ 6858000 h 6858000"/>
              <a:gd name="connsiteX145" fmla="*/ 1866294 w 6568309"/>
              <a:gd name="connsiteY145" fmla="*/ 6858000 h 6858000"/>
              <a:gd name="connsiteX146" fmla="*/ 1705866 w 6568309"/>
              <a:gd name="connsiteY146" fmla="*/ 6858000 h 6858000"/>
              <a:gd name="connsiteX147" fmla="*/ 1343025 w 6568309"/>
              <a:gd name="connsiteY147" fmla="*/ 6858000 h 6858000"/>
              <a:gd name="connsiteX148" fmla="*/ 523269 w 6568309"/>
              <a:gd name="connsiteY148" fmla="*/ 6858000 h 6858000"/>
              <a:gd name="connsiteX149" fmla="*/ 362841 w 6568309"/>
              <a:gd name="connsiteY149" fmla="*/ 6858000 h 6858000"/>
              <a:gd name="connsiteX150" fmla="*/ 0 w 6568309"/>
              <a:gd name="connsiteY15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</a:cxnLst>
            <a:rect l="l" t="t" r="r" b="b"/>
            <a:pathLst>
              <a:path w="6568309" h="6858000">
                <a:moveTo>
                  <a:pt x="0" y="0"/>
                </a:moveTo>
                <a:lnTo>
                  <a:pt x="362841" y="0"/>
                </a:lnTo>
                <a:lnTo>
                  <a:pt x="523269" y="0"/>
                </a:lnTo>
                <a:lnTo>
                  <a:pt x="1343025" y="0"/>
                </a:lnTo>
                <a:lnTo>
                  <a:pt x="1705866" y="0"/>
                </a:lnTo>
                <a:lnTo>
                  <a:pt x="1866294" y="0"/>
                </a:lnTo>
                <a:lnTo>
                  <a:pt x="5225154" y="0"/>
                </a:lnTo>
                <a:lnTo>
                  <a:pt x="6568179" y="0"/>
                </a:lnTo>
                <a:lnTo>
                  <a:pt x="6568309" y="1"/>
                </a:lnTo>
                <a:lnTo>
                  <a:pt x="6562951" y="30700"/>
                </a:lnTo>
                <a:cubicBezTo>
                  <a:pt x="6559126" y="84364"/>
                  <a:pt x="6548218" y="241149"/>
                  <a:pt x="6547446" y="310025"/>
                </a:cubicBezTo>
                <a:cubicBezTo>
                  <a:pt x="6550151" y="367544"/>
                  <a:pt x="6557712" y="408251"/>
                  <a:pt x="6558316" y="443960"/>
                </a:cubicBezTo>
                <a:cubicBezTo>
                  <a:pt x="6555224" y="499397"/>
                  <a:pt x="6534767" y="604434"/>
                  <a:pt x="6528896" y="642659"/>
                </a:cubicBezTo>
                <a:cubicBezTo>
                  <a:pt x="6535204" y="657287"/>
                  <a:pt x="6515365" y="658191"/>
                  <a:pt x="6523095" y="673307"/>
                </a:cubicBezTo>
                <a:cubicBezTo>
                  <a:pt x="6523388" y="693769"/>
                  <a:pt x="6506868" y="797295"/>
                  <a:pt x="6496169" y="839641"/>
                </a:cubicBezTo>
                <a:cubicBezTo>
                  <a:pt x="6484119" y="887148"/>
                  <a:pt x="6457817" y="937731"/>
                  <a:pt x="6450789" y="958357"/>
                </a:cubicBezTo>
                <a:cubicBezTo>
                  <a:pt x="6443760" y="978983"/>
                  <a:pt x="6459217" y="936930"/>
                  <a:pt x="6453996" y="963398"/>
                </a:cubicBezTo>
                <a:cubicBezTo>
                  <a:pt x="6448777" y="989867"/>
                  <a:pt x="6425575" y="1087010"/>
                  <a:pt x="6419467" y="1117169"/>
                </a:cubicBezTo>
                <a:cubicBezTo>
                  <a:pt x="6431540" y="1118586"/>
                  <a:pt x="6409651" y="1135372"/>
                  <a:pt x="6417348" y="1144352"/>
                </a:cubicBezTo>
                <a:cubicBezTo>
                  <a:pt x="6424109" y="1150681"/>
                  <a:pt x="6419047" y="1157251"/>
                  <a:pt x="6418473" y="1164484"/>
                </a:cubicBezTo>
                <a:cubicBezTo>
                  <a:pt x="6423767" y="1173524"/>
                  <a:pt x="6413947" y="1205209"/>
                  <a:pt x="6406979" y="1213829"/>
                </a:cubicBezTo>
                <a:cubicBezTo>
                  <a:pt x="6382818" y="1235037"/>
                  <a:pt x="6400452" y="1277327"/>
                  <a:pt x="6381928" y="1294823"/>
                </a:cubicBezTo>
                <a:cubicBezTo>
                  <a:pt x="6379195" y="1300845"/>
                  <a:pt x="6378069" y="1306615"/>
                  <a:pt x="6377948" y="1312193"/>
                </a:cubicBezTo>
                <a:lnTo>
                  <a:pt x="6379894" y="1327626"/>
                </a:lnTo>
                <a:lnTo>
                  <a:pt x="6385024" y="1331644"/>
                </a:lnTo>
                <a:lnTo>
                  <a:pt x="6383696" y="1341276"/>
                </a:lnTo>
                <a:cubicBezTo>
                  <a:pt x="6383952" y="1342166"/>
                  <a:pt x="6384208" y="1343055"/>
                  <a:pt x="6384464" y="1343945"/>
                </a:cubicBezTo>
                <a:cubicBezTo>
                  <a:pt x="6385957" y="1349040"/>
                  <a:pt x="6387253" y="1354080"/>
                  <a:pt x="6387748" y="1359134"/>
                </a:cubicBezTo>
                <a:cubicBezTo>
                  <a:pt x="6384363" y="1373109"/>
                  <a:pt x="6372802" y="1397612"/>
                  <a:pt x="6364157" y="1427803"/>
                </a:cubicBezTo>
                <a:cubicBezTo>
                  <a:pt x="6348141" y="1460349"/>
                  <a:pt x="6348362" y="1505076"/>
                  <a:pt x="6335874" y="1540278"/>
                </a:cubicBezTo>
                <a:lnTo>
                  <a:pt x="6331892" y="1547262"/>
                </a:lnTo>
                <a:lnTo>
                  <a:pt x="6332744" y="1577056"/>
                </a:lnTo>
                <a:cubicBezTo>
                  <a:pt x="6335859" y="1582205"/>
                  <a:pt x="6336674" y="1589568"/>
                  <a:pt x="6333604" y="1595898"/>
                </a:cubicBezTo>
                <a:lnTo>
                  <a:pt x="6324749" y="1703726"/>
                </a:lnTo>
                <a:cubicBezTo>
                  <a:pt x="6324080" y="1739332"/>
                  <a:pt x="6318019" y="1754453"/>
                  <a:pt x="6329594" y="1809535"/>
                </a:cubicBezTo>
                <a:cubicBezTo>
                  <a:pt x="6344930" y="1868036"/>
                  <a:pt x="6323725" y="1952670"/>
                  <a:pt x="6329062" y="2018310"/>
                </a:cubicBezTo>
                <a:cubicBezTo>
                  <a:pt x="6308075" y="2053162"/>
                  <a:pt x="6326925" y="2034561"/>
                  <a:pt x="6321735" y="2071355"/>
                </a:cubicBezTo>
                <a:lnTo>
                  <a:pt x="6322678" y="2141166"/>
                </a:lnTo>
                <a:lnTo>
                  <a:pt x="6321340" y="2154548"/>
                </a:lnTo>
                <a:lnTo>
                  <a:pt x="6316582" y="2158153"/>
                </a:lnTo>
                <a:lnTo>
                  <a:pt x="6311428" y="2178174"/>
                </a:lnTo>
                <a:cubicBezTo>
                  <a:pt x="6310177" y="2185696"/>
                  <a:pt x="6309622" y="2193828"/>
                  <a:pt x="6310192" y="2202858"/>
                </a:cubicBezTo>
                <a:cubicBezTo>
                  <a:pt x="6319667" y="2232772"/>
                  <a:pt x="6296459" y="2283357"/>
                  <a:pt x="6309211" y="2320214"/>
                </a:cubicBezTo>
                <a:cubicBezTo>
                  <a:pt x="6307537" y="2355906"/>
                  <a:pt x="6302490" y="2394678"/>
                  <a:pt x="6300151" y="2417011"/>
                </a:cubicBezTo>
                <a:cubicBezTo>
                  <a:pt x="6292303" y="2426377"/>
                  <a:pt x="6304439" y="2456509"/>
                  <a:pt x="6295176" y="2454207"/>
                </a:cubicBezTo>
                <a:cubicBezTo>
                  <a:pt x="6299335" y="2464947"/>
                  <a:pt x="6297305" y="2476105"/>
                  <a:pt x="6293727" y="2487203"/>
                </a:cubicBezTo>
                <a:lnTo>
                  <a:pt x="6285477" y="2512282"/>
                </a:lnTo>
                <a:cubicBezTo>
                  <a:pt x="6285720" y="2512961"/>
                  <a:pt x="6285962" y="2513640"/>
                  <a:pt x="6286205" y="2514318"/>
                </a:cubicBezTo>
                <a:cubicBezTo>
                  <a:pt x="6292347" y="2534324"/>
                  <a:pt x="6298487" y="2554328"/>
                  <a:pt x="6304629" y="2574334"/>
                </a:cubicBezTo>
                <a:lnTo>
                  <a:pt x="6303842" y="2579877"/>
                </a:lnTo>
                <a:cubicBezTo>
                  <a:pt x="6303729" y="2585644"/>
                  <a:pt x="6304006" y="2603388"/>
                  <a:pt x="6303953" y="2608928"/>
                </a:cubicBezTo>
                <a:lnTo>
                  <a:pt x="6303530" y="2613111"/>
                </a:lnTo>
                <a:lnTo>
                  <a:pt x="6297474" y="2621996"/>
                </a:lnTo>
                <a:lnTo>
                  <a:pt x="6299263" y="2634265"/>
                </a:lnTo>
                <a:lnTo>
                  <a:pt x="6293065" y="2647237"/>
                </a:lnTo>
                <a:cubicBezTo>
                  <a:pt x="6294685" y="2648158"/>
                  <a:pt x="6296180" y="2649356"/>
                  <a:pt x="6297496" y="2650786"/>
                </a:cubicBezTo>
                <a:lnTo>
                  <a:pt x="6301708" y="2661993"/>
                </a:lnTo>
                <a:lnTo>
                  <a:pt x="6295884" y="2670949"/>
                </a:lnTo>
                <a:cubicBezTo>
                  <a:pt x="6304913" y="2672007"/>
                  <a:pt x="6294429" y="2681695"/>
                  <a:pt x="6291714" y="2690255"/>
                </a:cubicBezTo>
                <a:lnTo>
                  <a:pt x="6292327" y="2695683"/>
                </a:lnTo>
                <a:lnTo>
                  <a:pt x="6284410" y="2713964"/>
                </a:lnTo>
                <a:lnTo>
                  <a:pt x="6280410" y="2730175"/>
                </a:lnTo>
                <a:lnTo>
                  <a:pt x="6288082" y="2763497"/>
                </a:lnTo>
                <a:lnTo>
                  <a:pt x="6260924" y="3051539"/>
                </a:lnTo>
                <a:cubicBezTo>
                  <a:pt x="6251455" y="3165645"/>
                  <a:pt x="6222174" y="3216611"/>
                  <a:pt x="6210151" y="3335396"/>
                </a:cubicBezTo>
                <a:lnTo>
                  <a:pt x="6212034" y="3456509"/>
                </a:lnTo>
                <a:lnTo>
                  <a:pt x="6197490" y="3531827"/>
                </a:lnTo>
                <a:lnTo>
                  <a:pt x="6208018" y="3570877"/>
                </a:lnTo>
                <a:lnTo>
                  <a:pt x="6205920" y="3583849"/>
                </a:lnTo>
                <a:lnTo>
                  <a:pt x="6199616" y="3592763"/>
                </a:lnTo>
                <a:cubicBezTo>
                  <a:pt x="6191839" y="3613948"/>
                  <a:pt x="6196204" y="3641245"/>
                  <a:pt x="6181288" y="3653485"/>
                </a:cubicBezTo>
                <a:cubicBezTo>
                  <a:pt x="6178087" y="3659316"/>
                  <a:pt x="6176516" y="3664985"/>
                  <a:pt x="6175963" y="3670528"/>
                </a:cubicBezTo>
                <a:lnTo>
                  <a:pt x="6176722" y="3685990"/>
                </a:lnTo>
                <a:lnTo>
                  <a:pt x="6181549" y="3690283"/>
                </a:lnTo>
                <a:lnTo>
                  <a:pt x="6179476" y="3699787"/>
                </a:lnTo>
                <a:cubicBezTo>
                  <a:pt x="6179664" y="3700686"/>
                  <a:pt x="6179852" y="3701586"/>
                  <a:pt x="6180040" y="3702486"/>
                </a:cubicBezTo>
                <a:cubicBezTo>
                  <a:pt x="6181140" y="3707637"/>
                  <a:pt x="6182047" y="3712728"/>
                  <a:pt x="6182155" y="3717784"/>
                </a:cubicBezTo>
                <a:cubicBezTo>
                  <a:pt x="6156678" y="3711701"/>
                  <a:pt x="6178864" y="3759789"/>
                  <a:pt x="6158980" y="3746229"/>
                </a:cubicBezTo>
                <a:cubicBezTo>
                  <a:pt x="6144630" y="3780750"/>
                  <a:pt x="6117520" y="3867558"/>
                  <a:pt x="6096049" y="3924910"/>
                </a:cubicBezTo>
                <a:lnTo>
                  <a:pt x="6069712" y="3989353"/>
                </a:lnTo>
                <a:lnTo>
                  <a:pt x="6067330" y="4033899"/>
                </a:lnTo>
                <a:cubicBezTo>
                  <a:pt x="6065506" y="4070470"/>
                  <a:pt x="6063599" y="4110146"/>
                  <a:pt x="6061081" y="4142250"/>
                </a:cubicBezTo>
                <a:cubicBezTo>
                  <a:pt x="6055260" y="4200007"/>
                  <a:pt x="6045907" y="4278998"/>
                  <a:pt x="6042858" y="4329442"/>
                </a:cubicBezTo>
                <a:cubicBezTo>
                  <a:pt x="6038376" y="4381764"/>
                  <a:pt x="6036461" y="4433012"/>
                  <a:pt x="6034182" y="4456184"/>
                </a:cubicBezTo>
                <a:lnTo>
                  <a:pt x="6029178" y="4468478"/>
                </a:lnTo>
                <a:lnTo>
                  <a:pt x="6029974" y="4469862"/>
                </a:lnTo>
                <a:cubicBezTo>
                  <a:pt x="6031287" y="4476321"/>
                  <a:pt x="6030316" y="4480555"/>
                  <a:pt x="6028340" y="4483797"/>
                </a:cubicBezTo>
                <a:lnTo>
                  <a:pt x="6025168" y="4487091"/>
                </a:lnTo>
                <a:lnTo>
                  <a:pt x="6023164" y="4496728"/>
                </a:lnTo>
                <a:lnTo>
                  <a:pt x="6016839" y="4515918"/>
                </a:lnTo>
                <a:cubicBezTo>
                  <a:pt x="6017189" y="4517049"/>
                  <a:pt x="6017537" y="4518182"/>
                  <a:pt x="6017886" y="4519316"/>
                </a:cubicBezTo>
                <a:lnTo>
                  <a:pt x="6011819" y="4547957"/>
                </a:lnTo>
                <a:lnTo>
                  <a:pt x="6012791" y="4548262"/>
                </a:lnTo>
                <a:cubicBezTo>
                  <a:pt x="6014837" y="4549595"/>
                  <a:pt x="6016087" y="4551811"/>
                  <a:pt x="6015703" y="4555939"/>
                </a:cubicBezTo>
                <a:cubicBezTo>
                  <a:pt x="6031790" y="4548276"/>
                  <a:pt x="6021405" y="4557977"/>
                  <a:pt x="6018854" y="4570815"/>
                </a:cubicBezTo>
                <a:cubicBezTo>
                  <a:pt x="6021736" y="4583801"/>
                  <a:pt x="6030754" y="4622347"/>
                  <a:pt x="6033000" y="4633846"/>
                </a:cubicBezTo>
                <a:lnTo>
                  <a:pt x="6032325" y="4639816"/>
                </a:lnTo>
                <a:lnTo>
                  <a:pt x="6032549" y="4639923"/>
                </a:lnTo>
                <a:cubicBezTo>
                  <a:pt x="6032911" y="4641190"/>
                  <a:pt x="6032878" y="4643141"/>
                  <a:pt x="6032309" y="4646192"/>
                </a:cubicBezTo>
                <a:lnTo>
                  <a:pt x="6031095" y="4650706"/>
                </a:lnTo>
                <a:lnTo>
                  <a:pt x="6029786" y="4662290"/>
                </a:lnTo>
                <a:cubicBezTo>
                  <a:pt x="6030161" y="4663587"/>
                  <a:pt x="6030536" y="4664883"/>
                  <a:pt x="6030911" y="4666180"/>
                </a:cubicBezTo>
                <a:lnTo>
                  <a:pt x="6033630" y="4667585"/>
                </a:lnTo>
                <a:lnTo>
                  <a:pt x="6033189" y="4668660"/>
                </a:lnTo>
                <a:cubicBezTo>
                  <a:pt x="6027286" y="4676831"/>
                  <a:pt x="6019767" y="4679345"/>
                  <a:pt x="6038764" y="4689807"/>
                </a:cubicBezTo>
                <a:cubicBezTo>
                  <a:pt x="6028616" y="4708535"/>
                  <a:pt x="6040474" y="4712235"/>
                  <a:pt x="6042217" y="4737890"/>
                </a:cubicBezTo>
                <a:cubicBezTo>
                  <a:pt x="6033362" y="4748600"/>
                  <a:pt x="6035273" y="4757223"/>
                  <a:pt x="6040543" y="4765657"/>
                </a:cubicBezTo>
                <a:cubicBezTo>
                  <a:pt x="6034416" y="4790618"/>
                  <a:pt x="6040696" y="4813399"/>
                  <a:pt x="6039956" y="4841463"/>
                </a:cubicBezTo>
                <a:lnTo>
                  <a:pt x="6057123" y="4969863"/>
                </a:lnTo>
                <a:lnTo>
                  <a:pt x="6055039" y="4974028"/>
                </a:lnTo>
                <a:cubicBezTo>
                  <a:pt x="6053860" y="4976933"/>
                  <a:pt x="6053409" y="4978909"/>
                  <a:pt x="6053462" y="4980318"/>
                </a:cubicBezTo>
                <a:lnTo>
                  <a:pt x="6053643" y="4980501"/>
                </a:lnTo>
                <a:lnTo>
                  <a:pt x="6051733" y="4986338"/>
                </a:lnTo>
                <a:lnTo>
                  <a:pt x="6049602" y="4991296"/>
                </a:lnTo>
                <a:cubicBezTo>
                  <a:pt x="6058123" y="5019829"/>
                  <a:pt x="6066643" y="5048361"/>
                  <a:pt x="6075165" y="5076895"/>
                </a:cubicBezTo>
                <a:lnTo>
                  <a:pt x="6073751" y="5081568"/>
                </a:lnTo>
                <a:cubicBezTo>
                  <a:pt x="6073034" y="5084748"/>
                  <a:pt x="6072888" y="5086810"/>
                  <a:pt x="6073150" y="5088173"/>
                </a:cubicBezTo>
                <a:lnTo>
                  <a:pt x="6073355" y="5088300"/>
                </a:lnTo>
                <a:lnTo>
                  <a:pt x="6072362" y="5094558"/>
                </a:lnTo>
                <a:cubicBezTo>
                  <a:pt x="6070184" y="5105196"/>
                  <a:pt x="6067588" y="5115626"/>
                  <a:pt x="6064726" y="5125620"/>
                </a:cubicBezTo>
                <a:cubicBezTo>
                  <a:pt x="6063568" y="5154527"/>
                  <a:pt x="6065189" y="5244020"/>
                  <a:pt x="6065415" y="5268004"/>
                </a:cubicBezTo>
                <a:cubicBezTo>
                  <a:pt x="6065637" y="5268513"/>
                  <a:pt x="6065860" y="5269021"/>
                  <a:pt x="6066081" y="5269530"/>
                </a:cubicBezTo>
                <a:lnTo>
                  <a:pt x="6043407" y="5390941"/>
                </a:lnTo>
                <a:cubicBezTo>
                  <a:pt x="6032545" y="5438194"/>
                  <a:pt x="6020942" y="5465286"/>
                  <a:pt x="6025377" y="5539927"/>
                </a:cubicBezTo>
                <a:cubicBezTo>
                  <a:pt x="6019787" y="5610775"/>
                  <a:pt x="6013913" y="5740573"/>
                  <a:pt x="6010052" y="5791594"/>
                </a:cubicBezTo>
                <a:cubicBezTo>
                  <a:pt x="5989401" y="5787060"/>
                  <a:pt x="6018524" y="5849672"/>
                  <a:pt x="5994220" y="5855206"/>
                </a:cubicBezTo>
                <a:cubicBezTo>
                  <a:pt x="5995282" y="5860240"/>
                  <a:pt x="5980598" y="5868910"/>
                  <a:pt x="5982580" y="5873582"/>
                </a:cubicBezTo>
                <a:cubicBezTo>
                  <a:pt x="5982922" y="5874401"/>
                  <a:pt x="5983265" y="5875218"/>
                  <a:pt x="5983608" y="5876037"/>
                </a:cubicBezTo>
                <a:lnTo>
                  <a:pt x="5983535" y="5886534"/>
                </a:lnTo>
                <a:lnTo>
                  <a:pt x="5988737" y="5888644"/>
                </a:lnTo>
                <a:cubicBezTo>
                  <a:pt x="5989948" y="5893707"/>
                  <a:pt x="5991159" y="5898769"/>
                  <a:pt x="5992371" y="5903832"/>
                </a:cubicBezTo>
                <a:cubicBezTo>
                  <a:pt x="5992924" y="5909651"/>
                  <a:pt x="5992578" y="5916068"/>
                  <a:pt x="5990780" y="5923391"/>
                </a:cubicBezTo>
                <a:cubicBezTo>
                  <a:pt x="5975822" y="5948880"/>
                  <a:pt x="6013580" y="5981626"/>
                  <a:pt x="5993870" y="6013205"/>
                </a:cubicBezTo>
                <a:cubicBezTo>
                  <a:pt x="5988486" y="6024901"/>
                  <a:pt x="5991718" y="6066777"/>
                  <a:pt x="5997673" y="6074018"/>
                </a:cubicBezTo>
                <a:cubicBezTo>
                  <a:pt x="5998007" y="6081731"/>
                  <a:pt x="6007861" y="6126985"/>
                  <a:pt x="6014840" y="6130837"/>
                </a:cubicBezTo>
                <a:cubicBezTo>
                  <a:pt x="6022998" y="6137057"/>
                  <a:pt x="5999420" y="6156330"/>
                  <a:pt x="6010704" y="6152982"/>
                </a:cubicBezTo>
                <a:cubicBezTo>
                  <a:pt x="6008682" y="6186619"/>
                  <a:pt x="6039938" y="6191636"/>
                  <a:pt x="6038294" y="6221100"/>
                </a:cubicBezTo>
                <a:cubicBezTo>
                  <a:pt x="6039643" y="6222126"/>
                  <a:pt x="6046356" y="6257468"/>
                  <a:pt x="6052331" y="6287550"/>
                </a:cubicBezTo>
                <a:cubicBezTo>
                  <a:pt x="6058307" y="6317632"/>
                  <a:pt x="6082079" y="6391312"/>
                  <a:pt x="6074143" y="6401595"/>
                </a:cubicBezTo>
                <a:cubicBezTo>
                  <a:pt x="6074931" y="6423902"/>
                  <a:pt x="6059614" y="6432919"/>
                  <a:pt x="6060199" y="6487110"/>
                </a:cubicBezTo>
                <a:cubicBezTo>
                  <a:pt x="6075583" y="6574474"/>
                  <a:pt x="6076150" y="6553611"/>
                  <a:pt x="6081156" y="6588589"/>
                </a:cubicBezTo>
                <a:cubicBezTo>
                  <a:pt x="6102088" y="6637976"/>
                  <a:pt x="6067660" y="6687723"/>
                  <a:pt x="6114944" y="6769963"/>
                </a:cubicBezTo>
                <a:cubicBezTo>
                  <a:pt x="6130462" y="6819284"/>
                  <a:pt x="6119243" y="6817955"/>
                  <a:pt x="6128950" y="6835814"/>
                </a:cubicBezTo>
                <a:lnTo>
                  <a:pt x="6132536" y="6858000"/>
                </a:lnTo>
                <a:lnTo>
                  <a:pt x="4789511" y="6858000"/>
                </a:lnTo>
                <a:lnTo>
                  <a:pt x="1866294" y="6858000"/>
                </a:lnTo>
                <a:lnTo>
                  <a:pt x="1705866" y="6858000"/>
                </a:lnTo>
                <a:lnTo>
                  <a:pt x="1343025" y="6858000"/>
                </a:lnTo>
                <a:lnTo>
                  <a:pt x="523269" y="6858000"/>
                </a:lnTo>
                <a:lnTo>
                  <a:pt x="362841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BB23C4-D039-3DA9-C70C-B7E09F219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245" y="272759"/>
            <a:ext cx="10959656" cy="465827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defTabSz="914400"/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K Means Clustering</a:t>
            </a:r>
            <a:b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sz="22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B4E128E-1104-2533-F456-00A7280AE2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1993" y="30052"/>
            <a:ext cx="5200457" cy="326449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6BA4DD4-55A8-060A-8D6F-63A3F58572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886" y="3294549"/>
            <a:ext cx="5726051" cy="343405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C0B8EE0-57A0-2621-8FAA-E4E9ECAC3E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1994" y="3295889"/>
            <a:ext cx="5200457" cy="3560771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C53440D6-ED5A-6564-7016-693CCBC668F0}"/>
              </a:ext>
            </a:extLst>
          </p:cNvPr>
          <p:cNvSpPr txBox="1">
            <a:spLocks/>
          </p:cNvSpPr>
          <p:nvPr/>
        </p:nvSpPr>
        <p:spPr>
          <a:xfrm>
            <a:off x="189778" y="836761"/>
            <a:ext cx="6184813" cy="226115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700" dirty="0">
                <a:latin typeface="+mn-lt"/>
                <a:ea typeface="+mn-ea"/>
                <a:cs typeface="+mn-cs"/>
              </a:rPr>
              <a:t>K means cluster analysis using PROC CLUSTER</a:t>
            </a: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700" dirty="0">
                <a:latin typeface="+mn-lt"/>
                <a:ea typeface="+mn-ea"/>
                <a:cs typeface="+mn-cs"/>
              </a:rPr>
              <a:t>Dropped single variable – BRKFST IS MORE IMPRTNT THN LUNCH OR DNNR (as CCC values below -20 for every variable)</a:t>
            </a: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700" dirty="0">
                <a:latin typeface="+mn-lt"/>
                <a:ea typeface="+mn-ea"/>
                <a:cs typeface="+mn-cs"/>
              </a:rPr>
              <a:t>Replaced it with 2 other single Variables</a:t>
            </a:r>
          </a:p>
          <a:p>
            <a:pPr marL="742950" lvl="1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700" b="0" i="0" u="none" strike="noStrike" baseline="0" dirty="0"/>
              <a:t>I THINK OF THE CALORIES IN WHAT I EAT</a:t>
            </a:r>
          </a:p>
          <a:p>
            <a:pPr marL="742950" lvl="1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700" b="0" i="0" u="none" strike="noStrike" baseline="0" dirty="0"/>
              <a:t>CONSIDER MY DIET TO BE VERY HEALTHY</a:t>
            </a:r>
            <a:endParaRPr lang="en-US" sz="1700" dirty="0"/>
          </a:p>
          <a:p>
            <a:pPr lvl="1"/>
            <a:br>
              <a:rPr lang="en-US" sz="100" dirty="0">
                <a:latin typeface="+mn-lt"/>
              </a:rPr>
            </a:br>
            <a:endParaRPr lang="en-US" sz="1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332691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821940F-7A1D-4ACC-85B4-A932898AB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6674508-81D3-48CF-96BF-7FC60EAA57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741994" cy="6858000"/>
          </a:xfrm>
          <a:custGeom>
            <a:avLst/>
            <a:gdLst>
              <a:gd name="connsiteX0" fmla="*/ 0 w 6568309"/>
              <a:gd name="connsiteY0" fmla="*/ 0 h 6858000"/>
              <a:gd name="connsiteX1" fmla="*/ 362841 w 6568309"/>
              <a:gd name="connsiteY1" fmla="*/ 0 h 6858000"/>
              <a:gd name="connsiteX2" fmla="*/ 523269 w 6568309"/>
              <a:gd name="connsiteY2" fmla="*/ 0 h 6858000"/>
              <a:gd name="connsiteX3" fmla="*/ 1343025 w 6568309"/>
              <a:gd name="connsiteY3" fmla="*/ 0 h 6858000"/>
              <a:gd name="connsiteX4" fmla="*/ 1705866 w 6568309"/>
              <a:gd name="connsiteY4" fmla="*/ 0 h 6858000"/>
              <a:gd name="connsiteX5" fmla="*/ 1866294 w 6568309"/>
              <a:gd name="connsiteY5" fmla="*/ 0 h 6858000"/>
              <a:gd name="connsiteX6" fmla="*/ 5225154 w 6568309"/>
              <a:gd name="connsiteY6" fmla="*/ 0 h 6858000"/>
              <a:gd name="connsiteX7" fmla="*/ 6568179 w 6568309"/>
              <a:gd name="connsiteY7" fmla="*/ 0 h 6858000"/>
              <a:gd name="connsiteX8" fmla="*/ 6568309 w 6568309"/>
              <a:gd name="connsiteY8" fmla="*/ 1 h 6858000"/>
              <a:gd name="connsiteX9" fmla="*/ 6562951 w 6568309"/>
              <a:gd name="connsiteY9" fmla="*/ 30700 h 6858000"/>
              <a:gd name="connsiteX10" fmla="*/ 6547446 w 6568309"/>
              <a:gd name="connsiteY10" fmla="*/ 310025 h 6858000"/>
              <a:gd name="connsiteX11" fmla="*/ 6558316 w 6568309"/>
              <a:gd name="connsiteY11" fmla="*/ 443960 h 6858000"/>
              <a:gd name="connsiteX12" fmla="*/ 6528896 w 6568309"/>
              <a:gd name="connsiteY12" fmla="*/ 642659 h 6858000"/>
              <a:gd name="connsiteX13" fmla="*/ 6523095 w 6568309"/>
              <a:gd name="connsiteY13" fmla="*/ 673307 h 6858000"/>
              <a:gd name="connsiteX14" fmla="*/ 6496169 w 6568309"/>
              <a:gd name="connsiteY14" fmla="*/ 839641 h 6858000"/>
              <a:gd name="connsiteX15" fmla="*/ 6450789 w 6568309"/>
              <a:gd name="connsiteY15" fmla="*/ 958357 h 6858000"/>
              <a:gd name="connsiteX16" fmla="*/ 6453996 w 6568309"/>
              <a:gd name="connsiteY16" fmla="*/ 963398 h 6858000"/>
              <a:gd name="connsiteX17" fmla="*/ 6419467 w 6568309"/>
              <a:gd name="connsiteY17" fmla="*/ 1117169 h 6858000"/>
              <a:gd name="connsiteX18" fmla="*/ 6417348 w 6568309"/>
              <a:gd name="connsiteY18" fmla="*/ 1144352 h 6858000"/>
              <a:gd name="connsiteX19" fmla="*/ 6418473 w 6568309"/>
              <a:gd name="connsiteY19" fmla="*/ 1164484 h 6858000"/>
              <a:gd name="connsiteX20" fmla="*/ 6406979 w 6568309"/>
              <a:gd name="connsiteY20" fmla="*/ 1213829 h 6858000"/>
              <a:gd name="connsiteX21" fmla="*/ 6381928 w 6568309"/>
              <a:gd name="connsiteY21" fmla="*/ 1294823 h 6858000"/>
              <a:gd name="connsiteX22" fmla="*/ 6377948 w 6568309"/>
              <a:gd name="connsiteY22" fmla="*/ 1312193 h 6858000"/>
              <a:gd name="connsiteX23" fmla="*/ 6379894 w 6568309"/>
              <a:gd name="connsiteY23" fmla="*/ 1327626 h 6858000"/>
              <a:gd name="connsiteX24" fmla="*/ 6385024 w 6568309"/>
              <a:gd name="connsiteY24" fmla="*/ 1331644 h 6858000"/>
              <a:gd name="connsiteX25" fmla="*/ 6383696 w 6568309"/>
              <a:gd name="connsiteY25" fmla="*/ 1341276 h 6858000"/>
              <a:gd name="connsiteX26" fmla="*/ 6384464 w 6568309"/>
              <a:gd name="connsiteY26" fmla="*/ 1343945 h 6858000"/>
              <a:gd name="connsiteX27" fmla="*/ 6387748 w 6568309"/>
              <a:gd name="connsiteY27" fmla="*/ 1359134 h 6858000"/>
              <a:gd name="connsiteX28" fmla="*/ 6364157 w 6568309"/>
              <a:gd name="connsiteY28" fmla="*/ 1427803 h 6858000"/>
              <a:gd name="connsiteX29" fmla="*/ 6335874 w 6568309"/>
              <a:gd name="connsiteY29" fmla="*/ 1540278 h 6858000"/>
              <a:gd name="connsiteX30" fmla="*/ 6331892 w 6568309"/>
              <a:gd name="connsiteY30" fmla="*/ 1547262 h 6858000"/>
              <a:gd name="connsiteX31" fmla="*/ 6332744 w 6568309"/>
              <a:gd name="connsiteY31" fmla="*/ 1577056 h 6858000"/>
              <a:gd name="connsiteX32" fmla="*/ 6333604 w 6568309"/>
              <a:gd name="connsiteY32" fmla="*/ 1595898 h 6858000"/>
              <a:gd name="connsiteX33" fmla="*/ 6324749 w 6568309"/>
              <a:gd name="connsiteY33" fmla="*/ 1703726 h 6858000"/>
              <a:gd name="connsiteX34" fmla="*/ 6329594 w 6568309"/>
              <a:gd name="connsiteY34" fmla="*/ 1809535 h 6858000"/>
              <a:gd name="connsiteX35" fmla="*/ 6329062 w 6568309"/>
              <a:gd name="connsiteY35" fmla="*/ 2018310 h 6858000"/>
              <a:gd name="connsiteX36" fmla="*/ 6321735 w 6568309"/>
              <a:gd name="connsiteY36" fmla="*/ 2071355 h 6858000"/>
              <a:gd name="connsiteX37" fmla="*/ 6322678 w 6568309"/>
              <a:gd name="connsiteY37" fmla="*/ 2141166 h 6858000"/>
              <a:gd name="connsiteX38" fmla="*/ 6321340 w 6568309"/>
              <a:gd name="connsiteY38" fmla="*/ 2154548 h 6858000"/>
              <a:gd name="connsiteX39" fmla="*/ 6316582 w 6568309"/>
              <a:gd name="connsiteY39" fmla="*/ 2158153 h 6858000"/>
              <a:gd name="connsiteX40" fmla="*/ 6311428 w 6568309"/>
              <a:gd name="connsiteY40" fmla="*/ 2178174 h 6858000"/>
              <a:gd name="connsiteX41" fmla="*/ 6310192 w 6568309"/>
              <a:gd name="connsiteY41" fmla="*/ 2202858 h 6858000"/>
              <a:gd name="connsiteX42" fmla="*/ 6309211 w 6568309"/>
              <a:gd name="connsiteY42" fmla="*/ 2320214 h 6858000"/>
              <a:gd name="connsiteX43" fmla="*/ 6300151 w 6568309"/>
              <a:gd name="connsiteY43" fmla="*/ 2417011 h 6858000"/>
              <a:gd name="connsiteX44" fmla="*/ 6295176 w 6568309"/>
              <a:gd name="connsiteY44" fmla="*/ 2454207 h 6858000"/>
              <a:gd name="connsiteX45" fmla="*/ 6293727 w 6568309"/>
              <a:gd name="connsiteY45" fmla="*/ 2487203 h 6858000"/>
              <a:gd name="connsiteX46" fmla="*/ 6285477 w 6568309"/>
              <a:gd name="connsiteY46" fmla="*/ 2512282 h 6858000"/>
              <a:gd name="connsiteX47" fmla="*/ 6286205 w 6568309"/>
              <a:gd name="connsiteY47" fmla="*/ 2514318 h 6858000"/>
              <a:gd name="connsiteX48" fmla="*/ 6304629 w 6568309"/>
              <a:gd name="connsiteY48" fmla="*/ 2574334 h 6858000"/>
              <a:gd name="connsiteX49" fmla="*/ 6303842 w 6568309"/>
              <a:gd name="connsiteY49" fmla="*/ 2579877 h 6858000"/>
              <a:gd name="connsiteX50" fmla="*/ 6303953 w 6568309"/>
              <a:gd name="connsiteY50" fmla="*/ 2608928 h 6858000"/>
              <a:gd name="connsiteX51" fmla="*/ 6303530 w 6568309"/>
              <a:gd name="connsiteY51" fmla="*/ 2613111 h 6858000"/>
              <a:gd name="connsiteX52" fmla="*/ 6297474 w 6568309"/>
              <a:gd name="connsiteY52" fmla="*/ 2621996 h 6858000"/>
              <a:gd name="connsiteX53" fmla="*/ 6299263 w 6568309"/>
              <a:gd name="connsiteY53" fmla="*/ 2634265 h 6858000"/>
              <a:gd name="connsiteX54" fmla="*/ 6293065 w 6568309"/>
              <a:gd name="connsiteY54" fmla="*/ 2647237 h 6858000"/>
              <a:gd name="connsiteX55" fmla="*/ 6297496 w 6568309"/>
              <a:gd name="connsiteY55" fmla="*/ 2650786 h 6858000"/>
              <a:gd name="connsiteX56" fmla="*/ 6301708 w 6568309"/>
              <a:gd name="connsiteY56" fmla="*/ 2661993 h 6858000"/>
              <a:gd name="connsiteX57" fmla="*/ 6295884 w 6568309"/>
              <a:gd name="connsiteY57" fmla="*/ 2670949 h 6858000"/>
              <a:gd name="connsiteX58" fmla="*/ 6291714 w 6568309"/>
              <a:gd name="connsiteY58" fmla="*/ 2690255 h 6858000"/>
              <a:gd name="connsiteX59" fmla="*/ 6292327 w 6568309"/>
              <a:gd name="connsiteY59" fmla="*/ 2695683 h 6858000"/>
              <a:gd name="connsiteX60" fmla="*/ 6284410 w 6568309"/>
              <a:gd name="connsiteY60" fmla="*/ 2713964 h 6858000"/>
              <a:gd name="connsiteX61" fmla="*/ 6280410 w 6568309"/>
              <a:gd name="connsiteY61" fmla="*/ 2730175 h 6858000"/>
              <a:gd name="connsiteX62" fmla="*/ 6288082 w 6568309"/>
              <a:gd name="connsiteY62" fmla="*/ 2763497 h 6858000"/>
              <a:gd name="connsiteX63" fmla="*/ 6260924 w 6568309"/>
              <a:gd name="connsiteY63" fmla="*/ 3051539 h 6858000"/>
              <a:gd name="connsiteX64" fmla="*/ 6210151 w 6568309"/>
              <a:gd name="connsiteY64" fmla="*/ 3335396 h 6858000"/>
              <a:gd name="connsiteX65" fmla="*/ 6212034 w 6568309"/>
              <a:gd name="connsiteY65" fmla="*/ 3456509 h 6858000"/>
              <a:gd name="connsiteX66" fmla="*/ 6197490 w 6568309"/>
              <a:gd name="connsiteY66" fmla="*/ 3531827 h 6858000"/>
              <a:gd name="connsiteX67" fmla="*/ 6208018 w 6568309"/>
              <a:gd name="connsiteY67" fmla="*/ 3570877 h 6858000"/>
              <a:gd name="connsiteX68" fmla="*/ 6205920 w 6568309"/>
              <a:gd name="connsiteY68" fmla="*/ 3583849 h 6858000"/>
              <a:gd name="connsiteX69" fmla="*/ 6199616 w 6568309"/>
              <a:gd name="connsiteY69" fmla="*/ 3592763 h 6858000"/>
              <a:gd name="connsiteX70" fmla="*/ 6181288 w 6568309"/>
              <a:gd name="connsiteY70" fmla="*/ 3653485 h 6858000"/>
              <a:gd name="connsiteX71" fmla="*/ 6175963 w 6568309"/>
              <a:gd name="connsiteY71" fmla="*/ 3670528 h 6858000"/>
              <a:gd name="connsiteX72" fmla="*/ 6176722 w 6568309"/>
              <a:gd name="connsiteY72" fmla="*/ 3685990 h 6858000"/>
              <a:gd name="connsiteX73" fmla="*/ 6181549 w 6568309"/>
              <a:gd name="connsiteY73" fmla="*/ 3690283 h 6858000"/>
              <a:gd name="connsiteX74" fmla="*/ 6179476 w 6568309"/>
              <a:gd name="connsiteY74" fmla="*/ 3699787 h 6858000"/>
              <a:gd name="connsiteX75" fmla="*/ 6180040 w 6568309"/>
              <a:gd name="connsiteY75" fmla="*/ 3702486 h 6858000"/>
              <a:gd name="connsiteX76" fmla="*/ 6182155 w 6568309"/>
              <a:gd name="connsiteY76" fmla="*/ 3717784 h 6858000"/>
              <a:gd name="connsiteX77" fmla="*/ 6158980 w 6568309"/>
              <a:gd name="connsiteY77" fmla="*/ 3746229 h 6858000"/>
              <a:gd name="connsiteX78" fmla="*/ 6096049 w 6568309"/>
              <a:gd name="connsiteY78" fmla="*/ 3924910 h 6858000"/>
              <a:gd name="connsiteX79" fmla="*/ 6069712 w 6568309"/>
              <a:gd name="connsiteY79" fmla="*/ 3989353 h 6858000"/>
              <a:gd name="connsiteX80" fmla="*/ 6067330 w 6568309"/>
              <a:gd name="connsiteY80" fmla="*/ 4033899 h 6858000"/>
              <a:gd name="connsiteX81" fmla="*/ 6061081 w 6568309"/>
              <a:gd name="connsiteY81" fmla="*/ 4142250 h 6858000"/>
              <a:gd name="connsiteX82" fmla="*/ 6042858 w 6568309"/>
              <a:gd name="connsiteY82" fmla="*/ 4329442 h 6858000"/>
              <a:gd name="connsiteX83" fmla="*/ 6034182 w 6568309"/>
              <a:gd name="connsiteY83" fmla="*/ 4456184 h 6858000"/>
              <a:gd name="connsiteX84" fmla="*/ 6029178 w 6568309"/>
              <a:gd name="connsiteY84" fmla="*/ 4468478 h 6858000"/>
              <a:gd name="connsiteX85" fmla="*/ 6029974 w 6568309"/>
              <a:gd name="connsiteY85" fmla="*/ 4469862 h 6858000"/>
              <a:gd name="connsiteX86" fmla="*/ 6028340 w 6568309"/>
              <a:gd name="connsiteY86" fmla="*/ 4483797 h 6858000"/>
              <a:gd name="connsiteX87" fmla="*/ 6025168 w 6568309"/>
              <a:gd name="connsiteY87" fmla="*/ 4487091 h 6858000"/>
              <a:gd name="connsiteX88" fmla="*/ 6023164 w 6568309"/>
              <a:gd name="connsiteY88" fmla="*/ 4496728 h 6858000"/>
              <a:gd name="connsiteX89" fmla="*/ 6016839 w 6568309"/>
              <a:gd name="connsiteY89" fmla="*/ 4515918 h 6858000"/>
              <a:gd name="connsiteX90" fmla="*/ 6017886 w 6568309"/>
              <a:gd name="connsiteY90" fmla="*/ 4519316 h 6858000"/>
              <a:gd name="connsiteX91" fmla="*/ 6011819 w 6568309"/>
              <a:gd name="connsiteY91" fmla="*/ 4547957 h 6858000"/>
              <a:gd name="connsiteX92" fmla="*/ 6012791 w 6568309"/>
              <a:gd name="connsiteY92" fmla="*/ 4548262 h 6858000"/>
              <a:gd name="connsiteX93" fmla="*/ 6015703 w 6568309"/>
              <a:gd name="connsiteY93" fmla="*/ 4555939 h 6858000"/>
              <a:gd name="connsiteX94" fmla="*/ 6018854 w 6568309"/>
              <a:gd name="connsiteY94" fmla="*/ 4570815 h 6858000"/>
              <a:gd name="connsiteX95" fmla="*/ 6033000 w 6568309"/>
              <a:gd name="connsiteY95" fmla="*/ 4633846 h 6858000"/>
              <a:gd name="connsiteX96" fmla="*/ 6032325 w 6568309"/>
              <a:gd name="connsiteY96" fmla="*/ 4639816 h 6858000"/>
              <a:gd name="connsiteX97" fmla="*/ 6032549 w 6568309"/>
              <a:gd name="connsiteY97" fmla="*/ 4639923 h 6858000"/>
              <a:gd name="connsiteX98" fmla="*/ 6032309 w 6568309"/>
              <a:gd name="connsiteY98" fmla="*/ 4646192 h 6858000"/>
              <a:gd name="connsiteX99" fmla="*/ 6031095 w 6568309"/>
              <a:gd name="connsiteY99" fmla="*/ 4650706 h 6858000"/>
              <a:gd name="connsiteX100" fmla="*/ 6029786 w 6568309"/>
              <a:gd name="connsiteY100" fmla="*/ 4662290 h 6858000"/>
              <a:gd name="connsiteX101" fmla="*/ 6030911 w 6568309"/>
              <a:gd name="connsiteY101" fmla="*/ 4666180 h 6858000"/>
              <a:gd name="connsiteX102" fmla="*/ 6033630 w 6568309"/>
              <a:gd name="connsiteY102" fmla="*/ 4667585 h 6858000"/>
              <a:gd name="connsiteX103" fmla="*/ 6033189 w 6568309"/>
              <a:gd name="connsiteY103" fmla="*/ 4668660 h 6858000"/>
              <a:gd name="connsiteX104" fmla="*/ 6038764 w 6568309"/>
              <a:gd name="connsiteY104" fmla="*/ 4689807 h 6858000"/>
              <a:gd name="connsiteX105" fmla="*/ 6042217 w 6568309"/>
              <a:gd name="connsiteY105" fmla="*/ 4737890 h 6858000"/>
              <a:gd name="connsiteX106" fmla="*/ 6040543 w 6568309"/>
              <a:gd name="connsiteY106" fmla="*/ 4765657 h 6858000"/>
              <a:gd name="connsiteX107" fmla="*/ 6039956 w 6568309"/>
              <a:gd name="connsiteY107" fmla="*/ 4841463 h 6858000"/>
              <a:gd name="connsiteX108" fmla="*/ 6057123 w 6568309"/>
              <a:gd name="connsiteY108" fmla="*/ 4969863 h 6858000"/>
              <a:gd name="connsiteX109" fmla="*/ 6055039 w 6568309"/>
              <a:gd name="connsiteY109" fmla="*/ 4974028 h 6858000"/>
              <a:gd name="connsiteX110" fmla="*/ 6053462 w 6568309"/>
              <a:gd name="connsiteY110" fmla="*/ 4980318 h 6858000"/>
              <a:gd name="connsiteX111" fmla="*/ 6053643 w 6568309"/>
              <a:gd name="connsiteY111" fmla="*/ 4980501 h 6858000"/>
              <a:gd name="connsiteX112" fmla="*/ 6051733 w 6568309"/>
              <a:gd name="connsiteY112" fmla="*/ 4986338 h 6858000"/>
              <a:gd name="connsiteX113" fmla="*/ 6049602 w 6568309"/>
              <a:gd name="connsiteY113" fmla="*/ 4991296 h 6858000"/>
              <a:gd name="connsiteX114" fmla="*/ 6075165 w 6568309"/>
              <a:gd name="connsiteY114" fmla="*/ 5076895 h 6858000"/>
              <a:gd name="connsiteX115" fmla="*/ 6073751 w 6568309"/>
              <a:gd name="connsiteY115" fmla="*/ 5081568 h 6858000"/>
              <a:gd name="connsiteX116" fmla="*/ 6073150 w 6568309"/>
              <a:gd name="connsiteY116" fmla="*/ 5088173 h 6858000"/>
              <a:gd name="connsiteX117" fmla="*/ 6073355 w 6568309"/>
              <a:gd name="connsiteY117" fmla="*/ 5088300 h 6858000"/>
              <a:gd name="connsiteX118" fmla="*/ 6072362 w 6568309"/>
              <a:gd name="connsiteY118" fmla="*/ 5094558 h 6858000"/>
              <a:gd name="connsiteX119" fmla="*/ 6064726 w 6568309"/>
              <a:gd name="connsiteY119" fmla="*/ 5125620 h 6858000"/>
              <a:gd name="connsiteX120" fmla="*/ 6065415 w 6568309"/>
              <a:gd name="connsiteY120" fmla="*/ 5268004 h 6858000"/>
              <a:gd name="connsiteX121" fmla="*/ 6066081 w 6568309"/>
              <a:gd name="connsiteY121" fmla="*/ 5269530 h 6858000"/>
              <a:gd name="connsiteX122" fmla="*/ 6043407 w 6568309"/>
              <a:gd name="connsiteY122" fmla="*/ 5390941 h 6858000"/>
              <a:gd name="connsiteX123" fmla="*/ 6025377 w 6568309"/>
              <a:gd name="connsiteY123" fmla="*/ 5539927 h 6858000"/>
              <a:gd name="connsiteX124" fmla="*/ 6010052 w 6568309"/>
              <a:gd name="connsiteY124" fmla="*/ 5791594 h 6858000"/>
              <a:gd name="connsiteX125" fmla="*/ 5994220 w 6568309"/>
              <a:gd name="connsiteY125" fmla="*/ 5855206 h 6858000"/>
              <a:gd name="connsiteX126" fmla="*/ 5982580 w 6568309"/>
              <a:gd name="connsiteY126" fmla="*/ 5873582 h 6858000"/>
              <a:gd name="connsiteX127" fmla="*/ 5983608 w 6568309"/>
              <a:gd name="connsiteY127" fmla="*/ 5876037 h 6858000"/>
              <a:gd name="connsiteX128" fmla="*/ 5983535 w 6568309"/>
              <a:gd name="connsiteY128" fmla="*/ 5886534 h 6858000"/>
              <a:gd name="connsiteX129" fmla="*/ 5988737 w 6568309"/>
              <a:gd name="connsiteY129" fmla="*/ 5888644 h 6858000"/>
              <a:gd name="connsiteX130" fmla="*/ 5992371 w 6568309"/>
              <a:gd name="connsiteY130" fmla="*/ 5903832 h 6858000"/>
              <a:gd name="connsiteX131" fmla="*/ 5990780 w 6568309"/>
              <a:gd name="connsiteY131" fmla="*/ 5923391 h 6858000"/>
              <a:gd name="connsiteX132" fmla="*/ 5993870 w 6568309"/>
              <a:gd name="connsiteY132" fmla="*/ 6013205 h 6858000"/>
              <a:gd name="connsiteX133" fmla="*/ 5997673 w 6568309"/>
              <a:gd name="connsiteY133" fmla="*/ 6074018 h 6858000"/>
              <a:gd name="connsiteX134" fmla="*/ 6014840 w 6568309"/>
              <a:gd name="connsiteY134" fmla="*/ 6130837 h 6858000"/>
              <a:gd name="connsiteX135" fmla="*/ 6010704 w 6568309"/>
              <a:gd name="connsiteY135" fmla="*/ 6152982 h 6858000"/>
              <a:gd name="connsiteX136" fmla="*/ 6038294 w 6568309"/>
              <a:gd name="connsiteY136" fmla="*/ 6221100 h 6858000"/>
              <a:gd name="connsiteX137" fmla="*/ 6052331 w 6568309"/>
              <a:gd name="connsiteY137" fmla="*/ 6287550 h 6858000"/>
              <a:gd name="connsiteX138" fmla="*/ 6074143 w 6568309"/>
              <a:gd name="connsiteY138" fmla="*/ 6401595 h 6858000"/>
              <a:gd name="connsiteX139" fmla="*/ 6060199 w 6568309"/>
              <a:gd name="connsiteY139" fmla="*/ 6487110 h 6858000"/>
              <a:gd name="connsiteX140" fmla="*/ 6081156 w 6568309"/>
              <a:gd name="connsiteY140" fmla="*/ 6588589 h 6858000"/>
              <a:gd name="connsiteX141" fmla="*/ 6114944 w 6568309"/>
              <a:gd name="connsiteY141" fmla="*/ 6769963 h 6858000"/>
              <a:gd name="connsiteX142" fmla="*/ 6128950 w 6568309"/>
              <a:gd name="connsiteY142" fmla="*/ 6835814 h 6858000"/>
              <a:gd name="connsiteX143" fmla="*/ 6132536 w 6568309"/>
              <a:gd name="connsiteY143" fmla="*/ 6858000 h 6858000"/>
              <a:gd name="connsiteX144" fmla="*/ 4789511 w 6568309"/>
              <a:gd name="connsiteY144" fmla="*/ 6858000 h 6858000"/>
              <a:gd name="connsiteX145" fmla="*/ 1866294 w 6568309"/>
              <a:gd name="connsiteY145" fmla="*/ 6858000 h 6858000"/>
              <a:gd name="connsiteX146" fmla="*/ 1705866 w 6568309"/>
              <a:gd name="connsiteY146" fmla="*/ 6858000 h 6858000"/>
              <a:gd name="connsiteX147" fmla="*/ 1343025 w 6568309"/>
              <a:gd name="connsiteY147" fmla="*/ 6858000 h 6858000"/>
              <a:gd name="connsiteX148" fmla="*/ 523269 w 6568309"/>
              <a:gd name="connsiteY148" fmla="*/ 6858000 h 6858000"/>
              <a:gd name="connsiteX149" fmla="*/ 362841 w 6568309"/>
              <a:gd name="connsiteY149" fmla="*/ 6858000 h 6858000"/>
              <a:gd name="connsiteX150" fmla="*/ 0 w 6568309"/>
              <a:gd name="connsiteY15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</a:cxnLst>
            <a:rect l="l" t="t" r="r" b="b"/>
            <a:pathLst>
              <a:path w="6568309" h="6858000">
                <a:moveTo>
                  <a:pt x="0" y="0"/>
                </a:moveTo>
                <a:lnTo>
                  <a:pt x="362841" y="0"/>
                </a:lnTo>
                <a:lnTo>
                  <a:pt x="523269" y="0"/>
                </a:lnTo>
                <a:lnTo>
                  <a:pt x="1343025" y="0"/>
                </a:lnTo>
                <a:lnTo>
                  <a:pt x="1705866" y="0"/>
                </a:lnTo>
                <a:lnTo>
                  <a:pt x="1866294" y="0"/>
                </a:lnTo>
                <a:lnTo>
                  <a:pt x="5225154" y="0"/>
                </a:lnTo>
                <a:lnTo>
                  <a:pt x="6568179" y="0"/>
                </a:lnTo>
                <a:lnTo>
                  <a:pt x="6568309" y="1"/>
                </a:lnTo>
                <a:lnTo>
                  <a:pt x="6562951" y="30700"/>
                </a:lnTo>
                <a:cubicBezTo>
                  <a:pt x="6559126" y="84364"/>
                  <a:pt x="6548218" y="241149"/>
                  <a:pt x="6547446" y="310025"/>
                </a:cubicBezTo>
                <a:cubicBezTo>
                  <a:pt x="6550151" y="367544"/>
                  <a:pt x="6557712" y="408251"/>
                  <a:pt x="6558316" y="443960"/>
                </a:cubicBezTo>
                <a:cubicBezTo>
                  <a:pt x="6555224" y="499397"/>
                  <a:pt x="6534767" y="604434"/>
                  <a:pt x="6528896" y="642659"/>
                </a:cubicBezTo>
                <a:cubicBezTo>
                  <a:pt x="6535204" y="657287"/>
                  <a:pt x="6515365" y="658191"/>
                  <a:pt x="6523095" y="673307"/>
                </a:cubicBezTo>
                <a:cubicBezTo>
                  <a:pt x="6523388" y="693769"/>
                  <a:pt x="6506868" y="797295"/>
                  <a:pt x="6496169" y="839641"/>
                </a:cubicBezTo>
                <a:cubicBezTo>
                  <a:pt x="6484119" y="887148"/>
                  <a:pt x="6457817" y="937731"/>
                  <a:pt x="6450789" y="958357"/>
                </a:cubicBezTo>
                <a:cubicBezTo>
                  <a:pt x="6443760" y="978983"/>
                  <a:pt x="6459217" y="936930"/>
                  <a:pt x="6453996" y="963398"/>
                </a:cubicBezTo>
                <a:cubicBezTo>
                  <a:pt x="6448777" y="989867"/>
                  <a:pt x="6425575" y="1087010"/>
                  <a:pt x="6419467" y="1117169"/>
                </a:cubicBezTo>
                <a:cubicBezTo>
                  <a:pt x="6431540" y="1118586"/>
                  <a:pt x="6409651" y="1135372"/>
                  <a:pt x="6417348" y="1144352"/>
                </a:cubicBezTo>
                <a:cubicBezTo>
                  <a:pt x="6424109" y="1150681"/>
                  <a:pt x="6419047" y="1157251"/>
                  <a:pt x="6418473" y="1164484"/>
                </a:cubicBezTo>
                <a:cubicBezTo>
                  <a:pt x="6423767" y="1173524"/>
                  <a:pt x="6413947" y="1205209"/>
                  <a:pt x="6406979" y="1213829"/>
                </a:cubicBezTo>
                <a:cubicBezTo>
                  <a:pt x="6382818" y="1235037"/>
                  <a:pt x="6400452" y="1277327"/>
                  <a:pt x="6381928" y="1294823"/>
                </a:cubicBezTo>
                <a:cubicBezTo>
                  <a:pt x="6379195" y="1300845"/>
                  <a:pt x="6378069" y="1306615"/>
                  <a:pt x="6377948" y="1312193"/>
                </a:cubicBezTo>
                <a:lnTo>
                  <a:pt x="6379894" y="1327626"/>
                </a:lnTo>
                <a:lnTo>
                  <a:pt x="6385024" y="1331644"/>
                </a:lnTo>
                <a:lnTo>
                  <a:pt x="6383696" y="1341276"/>
                </a:lnTo>
                <a:cubicBezTo>
                  <a:pt x="6383952" y="1342166"/>
                  <a:pt x="6384208" y="1343055"/>
                  <a:pt x="6384464" y="1343945"/>
                </a:cubicBezTo>
                <a:cubicBezTo>
                  <a:pt x="6385957" y="1349040"/>
                  <a:pt x="6387253" y="1354080"/>
                  <a:pt x="6387748" y="1359134"/>
                </a:cubicBezTo>
                <a:cubicBezTo>
                  <a:pt x="6384363" y="1373109"/>
                  <a:pt x="6372802" y="1397612"/>
                  <a:pt x="6364157" y="1427803"/>
                </a:cubicBezTo>
                <a:cubicBezTo>
                  <a:pt x="6348141" y="1460349"/>
                  <a:pt x="6348362" y="1505076"/>
                  <a:pt x="6335874" y="1540278"/>
                </a:cubicBezTo>
                <a:lnTo>
                  <a:pt x="6331892" y="1547262"/>
                </a:lnTo>
                <a:lnTo>
                  <a:pt x="6332744" y="1577056"/>
                </a:lnTo>
                <a:cubicBezTo>
                  <a:pt x="6335859" y="1582205"/>
                  <a:pt x="6336674" y="1589568"/>
                  <a:pt x="6333604" y="1595898"/>
                </a:cubicBezTo>
                <a:lnTo>
                  <a:pt x="6324749" y="1703726"/>
                </a:lnTo>
                <a:cubicBezTo>
                  <a:pt x="6324080" y="1739332"/>
                  <a:pt x="6318019" y="1754453"/>
                  <a:pt x="6329594" y="1809535"/>
                </a:cubicBezTo>
                <a:cubicBezTo>
                  <a:pt x="6344930" y="1868036"/>
                  <a:pt x="6323725" y="1952670"/>
                  <a:pt x="6329062" y="2018310"/>
                </a:cubicBezTo>
                <a:cubicBezTo>
                  <a:pt x="6308075" y="2053162"/>
                  <a:pt x="6326925" y="2034561"/>
                  <a:pt x="6321735" y="2071355"/>
                </a:cubicBezTo>
                <a:lnTo>
                  <a:pt x="6322678" y="2141166"/>
                </a:lnTo>
                <a:lnTo>
                  <a:pt x="6321340" y="2154548"/>
                </a:lnTo>
                <a:lnTo>
                  <a:pt x="6316582" y="2158153"/>
                </a:lnTo>
                <a:lnTo>
                  <a:pt x="6311428" y="2178174"/>
                </a:lnTo>
                <a:cubicBezTo>
                  <a:pt x="6310177" y="2185696"/>
                  <a:pt x="6309622" y="2193828"/>
                  <a:pt x="6310192" y="2202858"/>
                </a:cubicBezTo>
                <a:cubicBezTo>
                  <a:pt x="6319667" y="2232772"/>
                  <a:pt x="6296459" y="2283357"/>
                  <a:pt x="6309211" y="2320214"/>
                </a:cubicBezTo>
                <a:cubicBezTo>
                  <a:pt x="6307537" y="2355906"/>
                  <a:pt x="6302490" y="2394678"/>
                  <a:pt x="6300151" y="2417011"/>
                </a:cubicBezTo>
                <a:cubicBezTo>
                  <a:pt x="6292303" y="2426377"/>
                  <a:pt x="6304439" y="2456509"/>
                  <a:pt x="6295176" y="2454207"/>
                </a:cubicBezTo>
                <a:cubicBezTo>
                  <a:pt x="6299335" y="2464947"/>
                  <a:pt x="6297305" y="2476105"/>
                  <a:pt x="6293727" y="2487203"/>
                </a:cubicBezTo>
                <a:lnTo>
                  <a:pt x="6285477" y="2512282"/>
                </a:lnTo>
                <a:cubicBezTo>
                  <a:pt x="6285720" y="2512961"/>
                  <a:pt x="6285962" y="2513640"/>
                  <a:pt x="6286205" y="2514318"/>
                </a:cubicBezTo>
                <a:cubicBezTo>
                  <a:pt x="6292347" y="2534324"/>
                  <a:pt x="6298487" y="2554328"/>
                  <a:pt x="6304629" y="2574334"/>
                </a:cubicBezTo>
                <a:lnTo>
                  <a:pt x="6303842" y="2579877"/>
                </a:lnTo>
                <a:cubicBezTo>
                  <a:pt x="6303729" y="2585644"/>
                  <a:pt x="6304006" y="2603388"/>
                  <a:pt x="6303953" y="2608928"/>
                </a:cubicBezTo>
                <a:lnTo>
                  <a:pt x="6303530" y="2613111"/>
                </a:lnTo>
                <a:lnTo>
                  <a:pt x="6297474" y="2621996"/>
                </a:lnTo>
                <a:lnTo>
                  <a:pt x="6299263" y="2634265"/>
                </a:lnTo>
                <a:lnTo>
                  <a:pt x="6293065" y="2647237"/>
                </a:lnTo>
                <a:cubicBezTo>
                  <a:pt x="6294685" y="2648158"/>
                  <a:pt x="6296180" y="2649356"/>
                  <a:pt x="6297496" y="2650786"/>
                </a:cubicBezTo>
                <a:lnTo>
                  <a:pt x="6301708" y="2661993"/>
                </a:lnTo>
                <a:lnTo>
                  <a:pt x="6295884" y="2670949"/>
                </a:lnTo>
                <a:cubicBezTo>
                  <a:pt x="6304913" y="2672007"/>
                  <a:pt x="6294429" y="2681695"/>
                  <a:pt x="6291714" y="2690255"/>
                </a:cubicBezTo>
                <a:lnTo>
                  <a:pt x="6292327" y="2695683"/>
                </a:lnTo>
                <a:lnTo>
                  <a:pt x="6284410" y="2713964"/>
                </a:lnTo>
                <a:lnTo>
                  <a:pt x="6280410" y="2730175"/>
                </a:lnTo>
                <a:lnTo>
                  <a:pt x="6288082" y="2763497"/>
                </a:lnTo>
                <a:lnTo>
                  <a:pt x="6260924" y="3051539"/>
                </a:lnTo>
                <a:cubicBezTo>
                  <a:pt x="6251455" y="3165645"/>
                  <a:pt x="6222174" y="3216611"/>
                  <a:pt x="6210151" y="3335396"/>
                </a:cubicBezTo>
                <a:lnTo>
                  <a:pt x="6212034" y="3456509"/>
                </a:lnTo>
                <a:lnTo>
                  <a:pt x="6197490" y="3531827"/>
                </a:lnTo>
                <a:lnTo>
                  <a:pt x="6208018" y="3570877"/>
                </a:lnTo>
                <a:lnTo>
                  <a:pt x="6205920" y="3583849"/>
                </a:lnTo>
                <a:lnTo>
                  <a:pt x="6199616" y="3592763"/>
                </a:lnTo>
                <a:cubicBezTo>
                  <a:pt x="6191839" y="3613948"/>
                  <a:pt x="6196204" y="3641245"/>
                  <a:pt x="6181288" y="3653485"/>
                </a:cubicBezTo>
                <a:cubicBezTo>
                  <a:pt x="6178087" y="3659316"/>
                  <a:pt x="6176516" y="3664985"/>
                  <a:pt x="6175963" y="3670528"/>
                </a:cubicBezTo>
                <a:lnTo>
                  <a:pt x="6176722" y="3685990"/>
                </a:lnTo>
                <a:lnTo>
                  <a:pt x="6181549" y="3690283"/>
                </a:lnTo>
                <a:lnTo>
                  <a:pt x="6179476" y="3699787"/>
                </a:lnTo>
                <a:cubicBezTo>
                  <a:pt x="6179664" y="3700686"/>
                  <a:pt x="6179852" y="3701586"/>
                  <a:pt x="6180040" y="3702486"/>
                </a:cubicBezTo>
                <a:cubicBezTo>
                  <a:pt x="6181140" y="3707637"/>
                  <a:pt x="6182047" y="3712728"/>
                  <a:pt x="6182155" y="3717784"/>
                </a:cubicBezTo>
                <a:cubicBezTo>
                  <a:pt x="6156678" y="3711701"/>
                  <a:pt x="6178864" y="3759789"/>
                  <a:pt x="6158980" y="3746229"/>
                </a:cubicBezTo>
                <a:cubicBezTo>
                  <a:pt x="6144630" y="3780750"/>
                  <a:pt x="6117520" y="3867558"/>
                  <a:pt x="6096049" y="3924910"/>
                </a:cubicBezTo>
                <a:lnTo>
                  <a:pt x="6069712" y="3989353"/>
                </a:lnTo>
                <a:lnTo>
                  <a:pt x="6067330" y="4033899"/>
                </a:lnTo>
                <a:cubicBezTo>
                  <a:pt x="6065506" y="4070470"/>
                  <a:pt x="6063599" y="4110146"/>
                  <a:pt x="6061081" y="4142250"/>
                </a:cubicBezTo>
                <a:cubicBezTo>
                  <a:pt x="6055260" y="4200007"/>
                  <a:pt x="6045907" y="4278998"/>
                  <a:pt x="6042858" y="4329442"/>
                </a:cubicBezTo>
                <a:cubicBezTo>
                  <a:pt x="6038376" y="4381764"/>
                  <a:pt x="6036461" y="4433012"/>
                  <a:pt x="6034182" y="4456184"/>
                </a:cubicBezTo>
                <a:lnTo>
                  <a:pt x="6029178" y="4468478"/>
                </a:lnTo>
                <a:lnTo>
                  <a:pt x="6029974" y="4469862"/>
                </a:lnTo>
                <a:cubicBezTo>
                  <a:pt x="6031287" y="4476321"/>
                  <a:pt x="6030316" y="4480555"/>
                  <a:pt x="6028340" y="4483797"/>
                </a:cubicBezTo>
                <a:lnTo>
                  <a:pt x="6025168" y="4487091"/>
                </a:lnTo>
                <a:lnTo>
                  <a:pt x="6023164" y="4496728"/>
                </a:lnTo>
                <a:lnTo>
                  <a:pt x="6016839" y="4515918"/>
                </a:lnTo>
                <a:cubicBezTo>
                  <a:pt x="6017189" y="4517049"/>
                  <a:pt x="6017537" y="4518182"/>
                  <a:pt x="6017886" y="4519316"/>
                </a:cubicBezTo>
                <a:lnTo>
                  <a:pt x="6011819" y="4547957"/>
                </a:lnTo>
                <a:lnTo>
                  <a:pt x="6012791" y="4548262"/>
                </a:lnTo>
                <a:cubicBezTo>
                  <a:pt x="6014837" y="4549595"/>
                  <a:pt x="6016087" y="4551811"/>
                  <a:pt x="6015703" y="4555939"/>
                </a:cubicBezTo>
                <a:cubicBezTo>
                  <a:pt x="6031790" y="4548276"/>
                  <a:pt x="6021405" y="4557977"/>
                  <a:pt x="6018854" y="4570815"/>
                </a:cubicBezTo>
                <a:cubicBezTo>
                  <a:pt x="6021736" y="4583801"/>
                  <a:pt x="6030754" y="4622347"/>
                  <a:pt x="6033000" y="4633846"/>
                </a:cubicBezTo>
                <a:lnTo>
                  <a:pt x="6032325" y="4639816"/>
                </a:lnTo>
                <a:lnTo>
                  <a:pt x="6032549" y="4639923"/>
                </a:lnTo>
                <a:cubicBezTo>
                  <a:pt x="6032911" y="4641190"/>
                  <a:pt x="6032878" y="4643141"/>
                  <a:pt x="6032309" y="4646192"/>
                </a:cubicBezTo>
                <a:lnTo>
                  <a:pt x="6031095" y="4650706"/>
                </a:lnTo>
                <a:lnTo>
                  <a:pt x="6029786" y="4662290"/>
                </a:lnTo>
                <a:cubicBezTo>
                  <a:pt x="6030161" y="4663587"/>
                  <a:pt x="6030536" y="4664883"/>
                  <a:pt x="6030911" y="4666180"/>
                </a:cubicBezTo>
                <a:lnTo>
                  <a:pt x="6033630" y="4667585"/>
                </a:lnTo>
                <a:lnTo>
                  <a:pt x="6033189" y="4668660"/>
                </a:lnTo>
                <a:cubicBezTo>
                  <a:pt x="6027286" y="4676831"/>
                  <a:pt x="6019767" y="4679345"/>
                  <a:pt x="6038764" y="4689807"/>
                </a:cubicBezTo>
                <a:cubicBezTo>
                  <a:pt x="6028616" y="4708535"/>
                  <a:pt x="6040474" y="4712235"/>
                  <a:pt x="6042217" y="4737890"/>
                </a:cubicBezTo>
                <a:cubicBezTo>
                  <a:pt x="6033362" y="4748600"/>
                  <a:pt x="6035273" y="4757223"/>
                  <a:pt x="6040543" y="4765657"/>
                </a:cubicBezTo>
                <a:cubicBezTo>
                  <a:pt x="6034416" y="4790618"/>
                  <a:pt x="6040696" y="4813399"/>
                  <a:pt x="6039956" y="4841463"/>
                </a:cubicBezTo>
                <a:lnTo>
                  <a:pt x="6057123" y="4969863"/>
                </a:lnTo>
                <a:lnTo>
                  <a:pt x="6055039" y="4974028"/>
                </a:lnTo>
                <a:cubicBezTo>
                  <a:pt x="6053860" y="4976933"/>
                  <a:pt x="6053409" y="4978909"/>
                  <a:pt x="6053462" y="4980318"/>
                </a:cubicBezTo>
                <a:lnTo>
                  <a:pt x="6053643" y="4980501"/>
                </a:lnTo>
                <a:lnTo>
                  <a:pt x="6051733" y="4986338"/>
                </a:lnTo>
                <a:lnTo>
                  <a:pt x="6049602" y="4991296"/>
                </a:lnTo>
                <a:cubicBezTo>
                  <a:pt x="6058123" y="5019829"/>
                  <a:pt x="6066643" y="5048361"/>
                  <a:pt x="6075165" y="5076895"/>
                </a:cubicBezTo>
                <a:lnTo>
                  <a:pt x="6073751" y="5081568"/>
                </a:lnTo>
                <a:cubicBezTo>
                  <a:pt x="6073034" y="5084748"/>
                  <a:pt x="6072888" y="5086810"/>
                  <a:pt x="6073150" y="5088173"/>
                </a:cubicBezTo>
                <a:lnTo>
                  <a:pt x="6073355" y="5088300"/>
                </a:lnTo>
                <a:lnTo>
                  <a:pt x="6072362" y="5094558"/>
                </a:lnTo>
                <a:cubicBezTo>
                  <a:pt x="6070184" y="5105196"/>
                  <a:pt x="6067588" y="5115626"/>
                  <a:pt x="6064726" y="5125620"/>
                </a:cubicBezTo>
                <a:cubicBezTo>
                  <a:pt x="6063568" y="5154527"/>
                  <a:pt x="6065189" y="5244020"/>
                  <a:pt x="6065415" y="5268004"/>
                </a:cubicBezTo>
                <a:cubicBezTo>
                  <a:pt x="6065637" y="5268513"/>
                  <a:pt x="6065860" y="5269021"/>
                  <a:pt x="6066081" y="5269530"/>
                </a:cubicBezTo>
                <a:lnTo>
                  <a:pt x="6043407" y="5390941"/>
                </a:lnTo>
                <a:cubicBezTo>
                  <a:pt x="6032545" y="5438194"/>
                  <a:pt x="6020942" y="5465286"/>
                  <a:pt x="6025377" y="5539927"/>
                </a:cubicBezTo>
                <a:cubicBezTo>
                  <a:pt x="6019787" y="5610775"/>
                  <a:pt x="6013913" y="5740573"/>
                  <a:pt x="6010052" y="5791594"/>
                </a:cubicBezTo>
                <a:cubicBezTo>
                  <a:pt x="5989401" y="5787060"/>
                  <a:pt x="6018524" y="5849672"/>
                  <a:pt x="5994220" y="5855206"/>
                </a:cubicBezTo>
                <a:cubicBezTo>
                  <a:pt x="5995282" y="5860240"/>
                  <a:pt x="5980598" y="5868910"/>
                  <a:pt x="5982580" y="5873582"/>
                </a:cubicBezTo>
                <a:cubicBezTo>
                  <a:pt x="5982922" y="5874401"/>
                  <a:pt x="5983265" y="5875218"/>
                  <a:pt x="5983608" y="5876037"/>
                </a:cubicBezTo>
                <a:lnTo>
                  <a:pt x="5983535" y="5886534"/>
                </a:lnTo>
                <a:lnTo>
                  <a:pt x="5988737" y="5888644"/>
                </a:lnTo>
                <a:cubicBezTo>
                  <a:pt x="5989948" y="5893707"/>
                  <a:pt x="5991159" y="5898769"/>
                  <a:pt x="5992371" y="5903832"/>
                </a:cubicBezTo>
                <a:cubicBezTo>
                  <a:pt x="5992924" y="5909651"/>
                  <a:pt x="5992578" y="5916068"/>
                  <a:pt x="5990780" y="5923391"/>
                </a:cubicBezTo>
                <a:cubicBezTo>
                  <a:pt x="5975822" y="5948880"/>
                  <a:pt x="6013580" y="5981626"/>
                  <a:pt x="5993870" y="6013205"/>
                </a:cubicBezTo>
                <a:cubicBezTo>
                  <a:pt x="5988486" y="6024901"/>
                  <a:pt x="5991718" y="6066777"/>
                  <a:pt x="5997673" y="6074018"/>
                </a:cubicBezTo>
                <a:cubicBezTo>
                  <a:pt x="5998007" y="6081731"/>
                  <a:pt x="6007861" y="6126985"/>
                  <a:pt x="6014840" y="6130837"/>
                </a:cubicBezTo>
                <a:cubicBezTo>
                  <a:pt x="6022998" y="6137057"/>
                  <a:pt x="5999420" y="6156330"/>
                  <a:pt x="6010704" y="6152982"/>
                </a:cubicBezTo>
                <a:cubicBezTo>
                  <a:pt x="6008682" y="6186619"/>
                  <a:pt x="6039938" y="6191636"/>
                  <a:pt x="6038294" y="6221100"/>
                </a:cubicBezTo>
                <a:cubicBezTo>
                  <a:pt x="6039643" y="6222126"/>
                  <a:pt x="6046356" y="6257468"/>
                  <a:pt x="6052331" y="6287550"/>
                </a:cubicBezTo>
                <a:cubicBezTo>
                  <a:pt x="6058307" y="6317632"/>
                  <a:pt x="6082079" y="6391312"/>
                  <a:pt x="6074143" y="6401595"/>
                </a:cubicBezTo>
                <a:cubicBezTo>
                  <a:pt x="6074931" y="6423902"/>
                  <a:pt x="6059614" y="6432919"/>
                  <a:pt x="6060199" y="6487110"/>
                </a:cubicBezTo>
                <a:cubicBezTo>
                  <a:pt x="6075583" y="6574474"/>
                  <a:pt x="6076150" y="6553611"/>
                  <a:pt x="6081156" y="6588589"/>
                </a:cubicBezTo>
                <a:cubicBezTo>
                  <a:pt x="6102088" y="6637976"/>
                  <a:pt x="6067660" y="6687723"/>
                  <a:pt x="6114944" y="6769963"/>
                </a:cubicBezTo>
                <a:cubicBezTo>
                  <a:pt x="6130462" y="6819284"/>
                  <a:pt x="6119243" y="6817955"/>
                  <a:pt x="6128950" y="6835814"/>
                </a:cubicBezTo>
                <a:lnTo>
                  <a:pt x="6132536" y="6858000"/>
                </a:lnTo>
                <a:lnTo>
                  <a:pt x="4789511" y="6858000"/>
                </a:lnTo>
                <a:lnTo>
                  <a:pt x="1866294" y="6858000"/>
                </a:lnTo>
                <a:lnTo>
                  <a:pt x="1705866" y="6858000"/>
                </a:lnTo>
                <a:lnTo>
                  <a:pt x="1343025" y="6858000"/>
                </a:lnTo>
                <a:lnTo>
                  <a:pt x="523269" y="6858000"/>
                </a:lnTo>
                <a:lnTo>
                  <a:pt x="362841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BDB466-2106-0253-295D-F0DC542B42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687" y="45254"/>
            <a:ext cx="5273334" cy="32549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1C94146-67FB-C4E0-5114-0B0EE2380B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4786" y="-1"/>
            <a:ext cx="4924421" cy="319646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460E620-1B9A-BA5E-54F5-AEB0E95C62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3687" y="3300235"/>
            <a:ext cx="5273334" cy="360301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0BB2916-D99D-BB4D-8C4E-DF17A3B2C8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41291" y="3264470"/>
            <a:ext cx="4887916" cy="3603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9273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1337</TotalTime>
  <Words>1318</Words>
  <Application>Microsoft Office PowerPoint</Application>
  <PresentationFormat>Widescreen</PresentationFormat>
  <Paragraphs>235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Calibri</vt:lpstr>
      <vt:lpstr>Calibri Light</vt:lpstr>
      <vt:lpstr>Courier New</vt:lpstr>
      <vt:lpstr>LatoWeb</vt:lpstr>
      <vt:lpstr>Office Theme</vt:lpstr>
      <vt:lpstr>MARKET SEGMENTATION </vt:lpstr>
      <vt:lpstr>Design the Market Segmentation</vt:lpstr>
      <vt:lpstr>Reading in Raw Data and Creating New Variables</vt:lpstr>
      <vt:lpstr>Principle Component Analysis </vt:lpstr>
      <vt:lpstr>Principle Component Analysis – Scree Plot </vt:lpstr>
      <vt:lpstr>PCA  Removing the variable rthr_twotree_shrt_vacatns_trvl</vt:lpstr>
      <vt:lpstr>PCA  Removing the variable rthr_twotree_shrt_vacatns_trvl</vt:lpstr>
      <vt:lpstr>K Means Clustering </vt:lpstr>
      <vt:lpstr>PowerPoint Presentation</vt:lpstr>
      <vt:lpstr>K Means Clustering</vt:lpstr>
      <vt:lpstr>K Means Means of the driver variables</vt:lpstr>
      <vt:lpstr>Gap Analysis</vt:lpstr>
      <vt:lpstr>Gap Analysis</vt:lpstr>
      <vt:lpstr>Cluster Analysis Across Descriptor Variables</vt:lpstr>
      <vt:lpstr>Cluster Analysis Across Descriptor Variables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MARKET SEGMENTATION </dc:title>
  <dc:creator>Gagana Uday Kumar</dc:creator>
  <cp:lastModifiedBy>Gagana Uday Kumar</cp:lastModifiedBy>
  <cp:revision>1</cp:revision>
  <dcterms:created xsi:type="dcterms:W3CDTF">2023-11-21T01:45:23Z</dcterms:created>
  <dcterms:modified xsi:type="dcterms:W3CDTF">2023-11-28T00:06:53Z</dcterms:modified>
</cp:coreProperties>
</file>